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2" r:id="rId7"/>
    <p:sldId id="263" r:id="rId8"/>
    <p:sldId id="264" r:id="rId9"/>
    <p:sldId id="265" r:id="rId10"/>
    <p:sldId id="266"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2" d="100"/>
          <a:sy n="92" d="100"/>
        </p:scale>
        <p:origin x="96"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9EAD84-D5C9-4398-8EDE-76292617C13F}" type="datetimeFigureOut">
              <a:rPr lang="zh-CN" altLang="en-US" smtClean="0"/>
              <a:t>2018/6/20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C90CE5-4D41-4E27-BD36-6E46EA6EE130}" type="slidenum">
              <a:rPr lang="zh-CN" altLang="en-US" smtClean="0"/>
              <a:t>‹#›</a:t>
            </a:fld>
            <a:endParaRPr lang="zh-CN" altLang="en-US"/>
          </a:p>
        </p:txBody>
      </p:sp>
    </p:spTree>
    <p:extLst>
      <p:ext uri="{BB962C8B-B14F-4D97-AF65-F5344CB8AC3E}">
        <p14:creationId xmlns:p14="http://schemas.microsoft.com/office/powerpoint/2010/main" val="4133326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4D5D304-3980-49D4-9CFC-851B98882A95}" type="slidenum">
              <a:rPr lang="zh-CN" altLang="en-US" smtClean="0">
                <a:solidFill>
                  <a:prstClr val="black"/>
                </a:solidFill>
              </a:rPr>
              <a:pPr>
                <a:defRPr/>
              </a:pPr>
              <a:t>5</a:t>
            </a:fld>
            <a:endParaRPr lang="zh-CN" altLang="en-US">
              <a:solidFill>
                <a:prstClr val="black"/>
              </a:solidFill>
            </a:endParaRPr>
          </a:p>
        </p:txBody>
      </p:sp>
    </p:spTree>
    <p:extLst>
      <p:ext uri="{BB962C8B-B14F-4D97-AF65-F5344CB8AC3E}">
        <p14:creationId xmlns:p14="http://schemas.microsoft.com/office/powerpoint/2010/main" val="2597662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endParaRPr lang="zh-CN" altLang="zh-CN"/>
          </a:p>
        </p:txBody>
      </p:sp>
      <p:sp>
        <p:nvSpPr>
          <p:cNvPr id="5" name="Rectangle 5"/>
          <p:cNvSpPr>
            <a:spLocks noGrp="1" noChangeArrowheads="1"/>
          </p:cNvSpPr>
          <p:nvPr>
            <p:ph type="ftr" sz="quarter" idx="11"/>
          </p:nvPr>
        </p:nvSpPr>
        <p:spPr>
          <a:ln/>
        </p:spPr>
        <p:txBody>
          <a:bodyPr/>
          <a:lstStyle>
            <a:lvl1pPr>
              <a:defRPr/>
            </a:lvl1pPr>
          </a:lstStyle>
          <a:p>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81151D98-A5D3-4ACE-B53A-928C1AC8E66D}" type="slidenum">
              <a:rPr lang="en-US" altLang="zh-CN"/>
              <a:pPr/>
              <a:t>‹#›</a:t>
            </a:fld>
            <a:endParaRPr lang="en-US" altLang="zh-CN"/>
          </a:p>
        </p:txBody>
      </p:sp>
    </p:spTree>
    <p:extLst>
      <p:ext uri="{BB962C8B-B14F-4D97-AF65-F5344CB8AC3E}">
        <p14:creationId xmlns:p14="http://schemas.microsoft.com/office/powerpoint/2010/main" val="1221065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40EEAD3-05E6-404E-98FE-851DAFF68397}"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860438C-F019-4C55-AA6D-0B69E4DB8739}" type="slidenum">
              <a:rPr lang="zh-CN" altLang="en-US" smtClean="0">
                <a:solidFill>
                  <a:prstClr val="black">
                    <a:tint val="75000"/>
                  </a:prstClr>
                </a:solidFill>
              </a:rPr>
              <a:pPr/>
              <a:t>‹#›</a:t>
            </a:fld>
            <a:endParaRPr lang="zh-CN" altLang="en-US">
              <a:solidFill>
                <a:prstClr val="black">
                  <a:tint val="75000"/>
                </a:prstClr>
              </a:solidFill>
            </a:endParaRPr>
          </a:p>
        </p:txBody>
      </p:sp>
      <p:sp>
        <p:nvSpPr>
          <p:cNvPr id="6" name="矩形 5"/>
          <p:cNvSpPr/>
          <p:nvPr userDrawn="1"/>
        </p:nvSpPr>
        <p:spPr>
          <a:xfrm>
            <a:off x="-7942" y="12637"/>
            <a:ext cx="9151942" cy="6845364"/>
          </a:xfrm>
          <a:prstGeom prst="rect">
            <a:avLst/>
          </a:prstGeom>
          <a:gradFill flip="none" rotWithShape="1">
            <a:gsLst>
              <a:gs pos="100000">
                <a:schemeClr val="bg1">
                  <a:lumMod val="89000"/>
                  <a:alpha val="89000"/>
                </a:schemeClr>
              </a:gs>
              <a:gs pos="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7" name="圆角矩形 49"/>
          <p:cNvSpPr/>
          <p:nvPr userDrawn="1"/>
        </p:nvSpPr>
        <p:spPr>
          <a:xfrm>
            <a:off x="-7942" y="644691"/>
            <a:ext cx="9151942" cy="504056"/>
          </a:xfrm>
          <a:custGeom>
            <a:avLst/>
            <a:gdLst/>
            <a:ahLst/>
            <a:cxnLst/>
            <a:rect l="l" t="t" r="r" b="b"/>
            <a:pathLst>
              <a:path w="9258120" h="504056">
                <a:moveTo>
                  <a:pt x="6204691" y="0"/>
                </a:moveTo>
                <a:lnTo>
                  <a:pt x="9174109" y="0"/>
                </a:lnTo>
                <a:cubicBezTo>
                  <a:pt x="9220507" y="0"/>
                  <a:pt x="9258120" y="37613"/>
                  <a:pt x="9258120" y="84011"/>
                </a:cubicBezTo>
                <a:lnTo>
                  <a:pt x="9258120" y="420045"/>
                </a:lnTo>
                <a:cubicBezTo>
                  <a:pt x="9258120" y="466443"/>
                  <a:pt x="9220507" y="504056"/>
                  <a:pt x="9174109" y="504056"/>
                </a:cubicBezTo>
                <a:lnTo>
                  <a:pt x="6204691" y="504056"/>
                </a:lnTo>
                <a:cubicBezTo>
                  <a:pt x="6158293" y="504056"/>
                  <a:pt x="6120680" y="466443"/>
                  <a:pt x="6120680" y="420045"/>
                </a:cubicBezTo>
                <a:lnTo>
                  <a:pt x="6120680" y="411043"/>
                </a:lnTo>
                <a:lnTo>
                  <a:pt x="0" y="411043"/>
                </a:lnTo>
                <a:lnTo>
                  <a:pt x="0" y="93013"/>
                </a:lnTo>
                <a:lnTo>
                  <a:pt x="6120680" y="93013"/>
                </a:lnTo>
                <a:lnTo>
                  <a:pt x="6120680" y="84011"/>
                </a:lnTo>
                <a:cubicBezTo>
                  <a:pt x="6120680" y="37613"/>
                  <a:pt x="6158293" y="0"/>
                  <a:pt x="6204691" y="0"/>
                </a:cubicBez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Tree>
    <p:extLst>
      <p:ext uri="{BB962C8B-B14F-4D97-AF65-F5344CB8AC3E}">
        <p14:creationId xmlns:p14="http://schemas.microsoft.com/office/powerpoint/2010/main" val="26800657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31" name="任意多边形 30"/>
          <p:cNvSpPr/>
          <p:nvPr userDrawn="1"/>
        </p:nvSpPr>
        <p:spPr>
          <a:xfrm>
            <a:off x="-1825" y="6408188"/>
            <a:ext cx="9144000" cy="449815"/>
          </a:xfrm>
          <a:custGeom>
            <a:avLst/>
            <a:gdLst>
              <a:gd name="connsiteX0" fmla="*/ 0 w 9144000"/>
              <a:gd name="connsiteY0" fmla="*/ 0 h 337361"/>
              <a:gd name="connsiteX1" fmla="*/ 543628 w 9144000"/>
              <a:gd name="connsiteY1" fmla="*/ 0 h 337361"/>
              <a:gd name="connsiteX2" fmla="*/ 562513 w 9144000"/>
              <a:gd name="connsiteY2" fmla="*/ 93540 h 337361"/>
              <a:gd name="connsiteX3" fmla="*/ 796976 w 9144000"/>
              <a:gd name="connsiteY3" fmla="*/ 248953 h 337361"/>
              <a:gd name="connsiteX4" fmla="*/ 1031439 w 9144000"/>
              <a:gd name="connsiteY4" fmla="*/ 93540 h 337361"/>
              <a:gd name="connsiteX5" fmla="*/ 1050324 w 9144000"/>
              <a:gd name="connsiteY5" fmla="*/ 0 h 337361"/>
              <a:gd name="connsiteX6" fmla="*/ 9144000 w 9144000"/>
              <a:gd name="connsiteY6" fmla="*/ 0 h 337361"/>
              <a:gd name="connsiteX7" fmla="*/ 9144000 w 9144000"/>
              <a:gd name="connsiteY7" fmla="*/ 337361 h 337361"/>
              <a:gd name="connsiteX8" fmla="*/ 0 w 9144000"/>
              <a:gd name="connsiteY8" fmla="*/ 337361 h 337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337361">
                <a:moveTo>
                  <a:pt x="0" y="0"/>
                </a:moveTo>
                <a:lnTo>
                  <a:pt x="543628" y="0"/>
                </a:lnTo>
                <a:lnTo>
                  <a:pt x="562513" y="93540"/>
                </a:lnTo>
                <a:cubicBezTo>
                  <a:pt x="601142" y="184870"/>
                  <a:pt x="691576" y="248953"/>
                  <a:pt x="796976" y="248953"/>
                </a:cubicBezTo>
                <a:cubicBezTo>
                  <a:pt x="902377" y="248953"/>
                  <a:pt x="992810" y="184870"/>
                  <a:pt x="1031439" y="93540"/>
                </a:cubicBezTo>
                <a:lnTo>
                  <a:pt x="1050324" y="0"/>
                </a:lnTo>
                <a:lnTo>
                  <a:pt x="9144000" y="0"/>
                </a:lnTo>
                <a:lnTo>
                  <a:pt x="9144000" y="337361"/>
                </a:lnTo>
                <a:lnTo>
                  <a:pt x="0" y="337361"/>
                </a:lnTo>
                <a:close/>
              </a:path>
            </a:pathLst>
          </a:custGeom>
          <a:solidFill>
            <a:srgbClr val="20C9EE"/>
          </a:solidFill>
          <a:ln>
            <a:noFill/>
          </a:ln>
          <a:effectLst>
            <a:outerShdw blurRad="508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defTabSz="685783"/>
            <a:endParaRPr lang="zh-CN" altLang="en-US" sz="1800">
              <a:solidFill>
                <a:prstClr val="white"/>
              </a:solidFill>
            </a:endParaRPr>
          </a:p>
        </p:txBody>
      </p:sp>
      <p:sp>
        <p:nvSpPr>
          <p:cNvPr id="7" name="灯片编号占位符 3"/>
          <p:cNvSpPr>
            <a:spLocks noGrp="1"/>
          </p:cNvSpPr>
          <p:nvPr>
            <p:ph type="sldNum" sz="quarter" idx="12"/>
          </p:nvPr>
        </p:nvSpPr>
        <p:spPr>
          <a:xfrm>
            <a:off x="649123" y="6212082"/>
            <a:ext cx="292061" cy="377529"/>
          </a:xfrm>
          <a:prstGeom prst="rect">
            <a:avLst/>
          </a:prstGeom>
        </p:spPr>
        <p:txBody>
          <a:bodyPr wrap="square" lIns="0" tIns="0" rIns="0" bIns="0" anchor="ctr" anchorCtr="1"/>
          <a:lstStyle>
            <a:lvl1pPr algn="ctr">
              <a:defRPr sz="1200">
                <a:solidFill>
                  <a:schemeClr val="tx1">
                    <a:lumMod val="75000"/>
                    <a:lumOff val="25000"/>
                  </a:schemeClr>
                </a:solidFill>
                <a:effectLst>
                  <a:outerShdw blurRad="101600" dist="63500" dir="5400000" algn="t" rotWithShape="0">
                    <a:prstClr val="black">
                      <a:alpha val="40000"/>
                    </a:prstClr>
                  </a:outerShdw>
                </a:effectLst>
                <a:latin typeface="微软雅黑" panose="020B0503020204020204" pitchFamily="34" charset="-122"/>
                <a:ea typeface="微软雅黑" panose="020B0503020204020204" pitchFamily="34" charset="-122"/>
              </a:defRPr>
            </a:lvl1pPr>
          </a:lstStyle>
          <a:p>
            <a:fld id="{55183D58-648D-4475-BEF8-624F48514A30}" type="slidenum">
              <a:rPr lang="zh-CN" altLang="en-US" smtClean="0">
                <a:solidFill>
                  <a:prstClr val="black">
                    <a:lumMod val="75000"/>
                    <a:lumOff val="25000"/>
                  </a:prstClr>
                </a:solidFill>
              </a:rPr>
              <a:pPr/>
              <a:t>‹#›</a:t>
            </a:fld>
            <a:endParaRPr lang="zh-CN" altLang="en-US" dirty="0">
              <a:solidFill>
                <a:prstClr val="black">
                  <a:lumMod val="75000"/>
                  <a:lumOff val="25000"/>
                </a:prstClr>
              </a:solidFill>
            </a:endParaRPr>
          </a:p>
        </p:txBody>
      </p:sp>
      <p:grpSp>
        <p:nvGrpSpPr>
          <p:cNvPr id="10" name="组合 9"/>
          <p:cNvGrpSpPr/>
          <p:nvPr userDrawn="1"/>
        </p:nvGrpSpPr>
        <p:grpSpPr>
          <a:xfrm flipH="1">
            <a:off x="588667" y="6124082"/>
            <a:ext cx="412970" cy="562499"/>
            <a:chOff x="7019085" y="157473"/>
            <a:chExt cx="3868830" cy="3952255"/>
          </a:xfrm>
          <a:solidFill>
            <a:srgbClr val="20C9EE"/>
          </a:solidFill>
          <a:effectLst>
            <a:outerShdw blurRad="50800" dist="25400" dir="5400000" algn="t" rotWithShape="0">
              <a:prstClr val="black">
                <a:alpha val="40000"/>
              </a:prstClr>
            </a:outerShdw>
          </a:effectLst>
        </p:grpSpPr>
        <p:sp>
          <p:nvSpPr>
            <p:cNvPr id="11" name="椭圆 10"/>
            <p:cNvSpPr/>
            <p:nvPr/>
          </p:nvSpPr>
          <p:spPr>
            <a:xfrm>
              <a:off x="8641073" y="157473"/>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2" name="椭圆 11"/>
            <p:cNvSpPr/>
            <p:nvPr/>
          </p:nvSpPr>
          <p:spPr>
            <a:xfrm rot="1542857">
              <a:off x="9362925" y="322231"/>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3" name="椭圆 12"/>
            <p:cNvSpPr/>
            <p:nvPr/>
          </p:nvSpPr>
          <p:spPr>
            <a:xfrm rot="3085714">
              <a:off x="9941806" y="783873"/>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4" name="椭圆 13"/>
            <p:cNvSpPr/>
            <p:nvPr/>
          </p:nvSpPr>
          <p:spPr>
            <a:xfrm rot="7714286">
              <a:off x="9941806" y="2858472"/>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5" name="椭圆 14"/>
            <p:cNvSpPr/>
            <p:nvPr/>
          </p:nvSpPr>
          <p:spPr>
            <a:xfrm rot="4628572">
              <a:off x="10263060" y="1450964"/>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6" name="椭圆 15"/>
            <p:cNvSpPr/>
            <p:nvPr/>
          </p:nvSpPr>
          <p:spPr>
            <a:xfrm rot="9257143">
              <a:off x="9362925" y="3320114"/>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7" name="椭圆 16"/>
            <p:cNvSpPr/>
            <p:nvPr/>
          </p:nvSpPr>
          <p:spPr>
            <a:xfrm rot="6171428">
              <a:off x="10263060" y="2191381"/>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8" name="椭圆 17"/>
            <p:cNvSpPr/>
            <p:nvPr/>
          </p:nvSpPr>
          <p:spPr>
            <a:xfrm rot="10800000">
              <a:off x="8641073" y="3484873"/>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19" name="椭圆 18"/>
            <p:cNvSpPr/>
            <p:nvPr/>
          </p:nvSpPr>
          <p:spPr>
            <a:xfrm rot="12342857">
              <a:off x="7919220" y="3320114"/>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20" name="椭圆 19"/>
            <p:cNvSpPr/>
            <p:nvPr/>
          </p:nvSpPr>
          <p:spPr>
            <a:xfrm rot="13885714">
              <a:off x="7340340" y="2858472"/>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21" name="椭圆 20"/>
            <p:cNvSpPr/>
            <p:nvPr/>
          </p:nvSpPr>
          <p:spPr>
            <a:xfrm rot="20057142">
              <a:off x="7919220" y="322231"/>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22" name="椭圆 21"/>
            <p:cNvSpPr/>
            <p:nvPr/>
          </p:nvSpPr>
          <p:spPr>
            <a:xfrm rot="15428571">
              <a:off x="7019085" y="2191381"/>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23" name="椭圆 22"/>
            <p:cNvSpPr/>
            <p:nvPr/>
          </p:nvSpPr>
          <p:spPr>
            <a:xfrm rot="16971429">
              <a:off x="7019085" y="1450964"/>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sp>
          <p:nvSpPr>
            <p:cNvPr id="24" name="椭圆 23"/>
            <p:cNvSpPr/>
            <p:nvPr/>
          </p:nvSpPr>
          <p:spPr>
            <a:xfrm rot="18514286">
              <a:off x="7340340" y="783873"/>
              <a:ext cx="624855" cy="6248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83"/>
              <a:endParaRPr lang="zh-CN" altLang="en-US" sz="1800">
                <a:solidFill>
                  <a:prstClr val="white"/>
                </a:solidFill>
              </a:endParaRPr>
            </a:p>
          </p:txBody>
        </p:sp>
      </p:grpSp>
    </p:spTree>
    <p:extLst>
      <p:ext uri="{BB962C8B-B14F-4D97-AF65-F5344CB8AC3E}">
        <p14:creationId xmlns:p14="http://schemas.microsoft.com/office/powerpoint/2010/main" val="37943308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3069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2" name="组合 2"/>
          <p:cNvGrpSpPr>
            <a:grpSpLocks/>
          </p:cNvGrpSpPr>
          <p:nvPr userDrawn="1"/>
        </p:nvGrpSpPr>
        <p:grpSpPr bwMode="auto">
          <a:xfrm>
            <a:off x="0" y="6354235"/>
            <a:ext cx="9163050" cy="503767"/>
            <a:chOff x="0" y="4681728"/>
            <a:chExt cx="9163025" cy="377952"/>
          </a:xfrm>
        </p:grpSpPr>
        <p:sp>
          <p:nvSpPr>
            <p:cNvPr id="3" name="矩形 2"/>
            <p:cNvSpPr/>
            <p:nvPr/>
          </p:nvSpPr>
          <p:spPr>
            <a:xfrm>
              <a:off x="0" y="4681728"/>
              <a:ext cx="9163025" cy="3779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4" name="矩形 3"/>
            <p:cNvSpPr/>
            <p:nvPr/>
          </p:nvSpPr>
          <p:spPr>
            <a:xfrm>
              <a:off x="8785201" y="4681728"/>
              <a:ext cx="377824" cy="377952"/>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5" name="矩形 4"/>
            <p:cNvSpPr/>
            <p:nvPr/>
          </p:nvSpPr>
          <p:spPr>
            <a:xfrm>
              <a:off x="0" y="4681728"/>
              <a:ext cx="377824" cy="377952"/>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6" name="等腰三角形 5"/>
            <p:cNvSpPr/>
            <p:nvPr/>
          </p:nvSpPr>
          <p:spPr>
            <a:xfrm rot="5400000">
              <a:off x="8910592"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sp>
          <p:nvSpPr>
            <p:cNvPr id="7" name="等腰三角形 6"/>
            <p:cNvSpPr/>
            <p:nvPr/>
          </p:nvSpPr>
          <p:spPr>
            <a:xfrm rot="16200000">
              <a:off x="125391" y="4815142"/>
              <a:ext cx="127043" cy="11112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grpSp>
      <p:sp>
        <p:nvSpPr>
          <p:cNvPr id="8" name="TextBox 16"/>
          <p:cNvSpPr txBox="1">
            <a:spLocks noChangeArrowheads="1"/>
          </p:cNvSpPr>
          <p:nvPr userDrawn="1"/>
        </p:nvSpPr>
        <p:spPr bwMode="auto">
          <a:xfrm>
            <a:off x="4203701" y="6432551"/>
            <a:ext cx="8899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defRPr/>
            </a:pPr>
            <a:r>
              <a:rPr lang="zh-CN" altLang="en-US" sz="1100" dirty="0" smtClean="0">
                <a:solidFill>
                  <a:prstClr val="white"/>
                </a:solidFill>
                <a:latin typeface="华文行楷" panose="02010800040101010101" pitchFamily="2" charset="-122"/>
                <a:ea typeface="华文行楷" panose="02010800040101010101" pitchFamily="2" charset="-122"/>
                <a:cs typeface="Arial" pitchFamily="34" charset="0"/>
              </a:rPr>
              <a:t>学习中成长</a:t>
            </a:r>
          </a:p>
        </p:txBody>
      </p:sp>
      <p:grpSp>
        <p:nvGrpSpPr>
          <p:cNvPr id="9" name="组合 9"/>
          <p:cNvGrpSpPr>
            <a:grpSpLocks/>
          </p:cNvGrpSpPr>
          <p:nvPr userDrawn="1"/>
        </p:nvGrpSpPr>
        <p:grpSpPr bwMode="auto">
          <a:xfrm flipH="1">
            <a:off x="9060626" y="323355"/>
            <a:ext cx="102425" cy="751077"/>
            <a:chOff x="7668348" y="242094"/>
            <a:chExt cx="98744" cy="564356"/>
          </a:xfrm>
        </p:grpSpPr>
        <p:sp>
          <p:nvSpPr>
            <p:cNvPr id="10" name="矩形 9"/>
            <p:cNvSpPr/>
            <p:nvPr/>
          </p:nvSpPr>
          <p:spPr>
            <a:xfrm>
              <a:off x="7668348" y="242468"/>
              <a:ext cx="62748" cy="564610"/>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cxnSp>
          <p:nvCxnSpPr>
            <p:cNvPr id="11" name="直接连接符 10"/>
            <p:cNvCxnSpPr/>
            <p:nvPr/>
          </p:nvCxnSpPr>
          <p:spPr>
            <a:xfrm>
              <a:off x="7767827"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3"/>
          <p:cNvGrpSpPr>
            <a:grpSpLocks/>
          </p:cNvGrpSpPr>
          <p:nvPr userDrawn="1"/>
        </p:nvGrpSpPr>
        <p:grpSpPr bwMode="auto">
          <a:xfrm>
            <a:off x="1" y="323355"/>
            <a:ext cx="480245" cy="751077"/>
            <a:chOff x="0" y="242094"/>
            <a:chExt cx="480244" cy="564356"/>
          </a:xfrm>
        </p:grpSpPr>
        <p:sp>
          <p:nvSpPr>
            <p:cNvPr id="13" name="矩形 12"/>
            <p:cNvSpPr/>
            <p:nvPr/>
          </p:nvSpPr>
          <p:spPr>
            <a:xfrm>
              <a:off x="0" y="242468"/>
              <a:ext cx="425449" cy="564610"/>
            </a:xfrm>
            <a:prstGeom prst="rect">
              <a:avLst/>
            </a:prstGeom>
            <a:solidFill>
              <a:srgbClr val="A528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prstClr val="white"/>
                </a:solidFill>
              </a:endParaRPr>
            </a:p>
          </p:txBody>
        </p:sp>
        <p:cxnSp>
          <p:nvCxnSpPr>
            <p:cNvPr id="14" name="直接连接符 13"/>
            <p:cNvCxnSpPr/>
            <p:nvPr/>
          </p:nvCxnSpPr>
          <p:spPr>
            <a:xfrm>
              <a:off x="481012"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24"/>
          <p:cNvGrpSpPr>
            <a:grpSpLocks/>
          </p:cNvGrpSpPr>
          <p:nvPr userDrawn="1"/>
        </p:nvGrpSpPr>
        <p:grpSpPr bwMode="auto">
          <a:xfrm>
            <a:off x="458020" y="220134"/>
            <a:ext cx="2670924" cy="855132"/>
            <a:chOff x="458019" y="164535"/>
            <a:chExt cx="2670919" cy="642543"/>
          </a:xfrm>
        </p:grpSpPr>
        <p:grpSp>
          <p:nvGrpSpPr>
            <p:cNvPr id="16" name="组合 5"/>
            <p:cNvGrpSpPr>
              <a:grpSpLocks/>
            </p:cNvGrpSpPr>
            <p:nvPr/>
          </p:nvGrpSpPr>
          <p:grpSpPr bwMode="auto">
            <a:xfrm>
              <a:off x="458019" y="164535"/>
              <a:ext cx="2670919" cy="599388"/>
              <a:chOff x="458019" y="164535"/>
              <a:chExt cx="2670919" cy="599388"/>
            </a:xfrm>
          </p:grpSpPr>
          <p:sp>
            <p:nvSpPr>
              <p:cNvPr id="18" name="TextBox 18"/>
              <p:cNvSpPr txBox="1">
                <a:spLocks noChangeArrowheads="1"/>
              </p:cNvSpPr>
              <p:nvPr/>
            </p:nvSpPr>
            <p:spPr bwMode="auto">
              <a:xfrm>
                <a:off x="458019" y="164535"/>
                <a:ext cx="2670919" cy="346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2400" dirty="0" smtClean="0">
                    <a:solidFill>
                      <a:srgbClr val="C00000"/>
                    </a:solidFill>
                    <a:latin typeface="Bebas" pitchFamily="2" charset="0"/>
                    <a:cs typeface="Arial" charset="0"/>
                  </a:rPr>
                  <a:t>PPT chart academy</a:t>
                </a:r>
                <a:endParaRPr lang="zh-CN" altLang="en-US" sz="2400" dirty="0">
                  <a:solidFill>
                    <a:srgbClr val="C00000"/>
                  </a:solidFill>
                  <a:latin typeface="Bebas" pitchFamily="2" charset="0"/>
                  <a:cs typeface="Arial" charset="0"/>
                </a:endParaRPr>
              </a:p>
            </p:txBody>
          </p:sp>
          <p:sp>
            <p:nvSpPr>
              <p:cNvPr id="19" name="TextBox 18"/>
              <p:cNvSpPr txBox="1"/>
              <p:nvPr/>
            </p:nvSpPr>
            <p:spPr>
              <a:xfrm>
                <a:off x="471487" y="555787"/>
                <a:ext cx="1680265" cy="208136"/>
              </a:xfrm>
              <a:prstGeom prst="rect">
                <a:avLst/>
              </a:prstGeom>
              <a:noFill/>
            </p:spPr>
            <p:txBody>
              <a:bodyPr wrap="none">
                <a:spAutoFit/>
              </a:bodyPr>
              <a:lstStyle/>
              <a:p>
                <a:pPr>
                  <a:defRPr/>
                </a:pPr>
                <a:r>
                  <a:rPr lang="zh-CN" altLang="en-US" sz="1200" dirty="0">
                    <a:solidFill>
                      <a:prstClr val="black">
                        <a:lumMod val="65000"/>
                        <a:lumOff val="35000"/>
                      </a:prstClr>
                    </a:solidFill>
                    <a:latin typeface="造字工房悦黑体验版常规体" pitchFamily="50" charset="-122"/>
                    <a:ea typeface="造字工房悦黑体验版常规体" pitchFamily="50" charset="-122"/>
                    <a:cs typeface="Microsoft Himalaya" pitchFamily="2" charset="0"/>
                  </a:rPr>
                  <a:t>渐变矢量图表的</a:t>
                </a:r>
                <a:r>
                  <a:rPr lang="en-US" altLang="zh-CN" sz="1200" dirty="0">
                    <a:solidFill>
                      <a:prstClr val="black">
                        <a:lumMod val="65000"/>
                        <a:lumOff val="35000"/>
                      </a:prstClr>
                    </a:solidFill>
                    <a:latin typeface="造字工房悦黑体验版常规体" pitchFamily="50" charset="-122"/>
                    <a:ea typeface="造字工房悦黑体验版常规体" pitchFamily="50" charset="-122"/>
                    <a:cs typeface="Microsoft Himalaya" pitchFamily="2" charset="0"/>
                  </a:rPr>
                  <a:t>PPT</a:t>
                </a:r>
                <a:r>
                  <a:rPr lang="zh-CN" altLang="en-US" sz="1200" dirty="0">
                    <a:solidFill>
                      <a:prstClr val="black">
                        <a:lumMod val="65000"/>
                        <a:lumOff val="35000"/>
                      </a:prstClr>
                    </a:solidFill>
                    <a:latin typeface="造字工房悦黑体验版常规体" pitchFamily="50" charset="-122"/>
                    <a:ea typeface="造字工房悦黑体验版常规体" pitchFamily="50" charset="-122"/>
                    <a:cs typeface="Microsoft Himalaya" pitchFamily="2" charset="0"/>
                  </a:rPr>
                  <a:t>化</a:t>
                </a:r>
              </a:p>
            </p:txBody>
          </p:sp>
        </p:grpSp>
        <p:cxnSp>
          <p:nvCxnSpPr>
            <p:cNvPr id="17" name="直接连接符 16"/>
            <p:cNvCxnSpPr/>
            <p:nvPr/>
          </p:nvCxnSpPr>
          <p:spPr bwMode="auto">
            <a:xfrm>
              <a:off x="481012" y="242468"/>
              <a:ext cx="0" cy="56461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pic>
        <p:nvPicPr>
          <p:cNvPr id="20" name="Picture 2" descr="C:\Users\chenkui\Desktop\PPT图表研究院-01.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71290"/>
          <a:stretch/>
        </p:blipFill>
        <p:spPr bwMode="auto">
          <a:xfrm>
            <a:off x="8453637" y="336244"/>
            <a:ext cx="576064" cy="743256"/>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直接连接符 21"/>
          <p:cNvCxnSpPr/>
          <p:nvPr userDrawn="1"/>
        </p:nvCxnSpPr>
        <p:spPr>
          <a:xfrm>
            <a:off x="34926" y="1221317"/>
            <a:ext cx="91090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757094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0000">
              <a:schemeClr val="bg1"/>
            </a:gs>
            <a:gs pos="100000">
              <a:schemeClr val="bg1">
                <a:lumMod val="85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baseline="0"/>
            </a:lvl1pPr>
          </a:lstStyle>
          <a:p>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baseline="0"/>
            </a:lvl1pPr>
          </a:lstStyle>
          <a:p>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baseline="0">
                <a:ea typeface="宋体" charset="-122"/>
              </a:defRPr>
            </a:lvl1pPr>
          </a:lstStyle>
          <a:p>
            <a:fld id="{C8725C0A-D59B-479C-B3B6-BBB800BC186A}" type="slidenum">
              <a:rPr lang="en-US" altLang="zh-CN"/>
              <a:pPr/>
              <a:t>‹#›</a:t>
            </a:fld>
            <a:endParaRPr lang="en-US" altLang="zh-CN"/>
          </a:p>
        </p:txBody>
      </p:sp>
    </p:spTree>
    <p:extLst>
      <p:ext uri="{BB962C8B-B14F-4D97-AF65-F5344CB8AC3E}">
        <p14:creationId xmlns:p14="http://schemas.microsoft.com/office/powerpoint/2010/main" val="115689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680"/>
          <p:cNvGrpSpPr>
            <a:grpSpLocks/>
          </p:cNvGrpSpPr>
          <p:nvPr/>
        </p:nvGrpSpPr>
        <p:grpSpPr bwMode="auto">
          <a:xfrm>
            <a:off x="4843463" y="1133475"/>
            <a:ext cx="1300162" cy="4733925"/>
            <a:chOff x="2979" y="714"/>
            <a:chExt cx="819" cy="2982"/>
          </a:xfrm>
        </p:grpSpPr>
        <p:pic>
          <p:nvPicPr>
            <p:cNvPr id="12474" name="Picture 21" descr="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9" y="714"/>
              <a:ext cx="819" cy="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75" name="Picture 15" descr="Untitled-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15" y="870"/>
              <a:ext cx="221" cy="2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1" name="Group 681"/>
          <p:cNvGrpSpPr>
            <a:grpSpLocks/>
          </p:cNvGrpSpPr>
          <p:nvPr/>
        </p:nvGrpSpPr>
        <p:grpSpPr bwMode="auto">
          <a:xfrm>
            <a:off x="3552825" y="1133475"/>
            <a:ext cx="1857375" cy="4576763"/>
            <a:chOff x="2166" y="714"/>
            <a:chExt cx="1170" cy="2883"/>
          </a:xfrm>
        </p:grpSpPr>
        <p:pic>
          <p:nvPicPr>
            <p:cNvPr id="12472" name="Picture 16" descr="Untitled-3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2" y="3324"/>
              <a:ext cx="1164"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73" name="Picture 13" descr="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66" y="714"/>
              <a:ext cx="1146"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292" name="Group 521"/>
          <p:cNvGrpSpPr>
            <a:grpSpLocks/>
          </p:cNvGrpSpPr>
          <p:nvPr/>
        </p:nvGrpSpPr>
        <p:grpSpPr bwMode="auto">
          <a:xfrm>
            <a:off x="990600" y="2808288"/>
            <a:ext cx="5827713" cy="1587"/>
            <a:chOff x="961" y="1495"/>
            <a:chExt cx="3671" cy="1"/>
          </a:xfrm>
        </p:grpSpPr>
        <p:sp>
          <p:nvSpPr>
            <p:cNvPr id="12420" name="Line 522"/>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1" name="Line 523"/>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2" name="Line 524"/>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3" name="Line 525"/>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4" name="Line 526"/>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5" name="Line 527"/>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6" name="Line 528"/>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7" name="Line 529"/>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8" name="Line 530"/>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29" name="Line 531"/>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0" name="Line 532"/>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1" name="Line 533"/>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2" name="Line 534"/>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3" name="Line 535"/>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4" name="Line 536"/>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5" name="Line 537"/>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6" name="Line 538"/>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7" name="Line 539"/>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8" name="Line 540"/>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39" name="Line 541"/>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0" name="Line 542"/>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1" name="Line 543"/>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2" name="Line 544"/>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3" name="Line 545"/>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4" name="Line 546"/>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5" name="Line 547"/>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6" name="Line 548"/>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7" name="Line 549"/>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8" name="Line 550"/>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49" name="Line 551"/>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0" name="Line 552"/>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1" name="Line 553"/>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2" name="Line 554"/>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3" name="Line 555"/>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4" name="Line 556"/>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5" name="Line 557"/>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6" name="Line 558"/>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7" name="Line 559"/>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8" name="Line 560"/>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59" name="Line 561"/>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0" name="Line 562"/>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1" name="Line 563"/>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2" name="Line 564"/>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3" name="Line 565"/>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4" name="Line 566"/>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5" name="Line 567"/>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6" name="Line 568"/>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7" name="Line 569"/>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8" name="Line 570"/>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69" name="Line 571"/>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70" name="Line 572"/>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71" name="Line 573"/>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293" name="Group 574"/>
          <p:cNvGrpSpPr>
            <a:grpSpLocks/>
          </p:cNvGrpSpPr>
          <p:nvPr/>
        </p:nvGrpSpPr>
        <p:grpSpPr bwMode="auto">
          <a:xfrm>
            <a:off x="990600" y="4219575"/>
            <a:ext cx="5827713" cy="1588"/>
            <a:chOff x="961" y="1495"/>
            <a:chExt cx="3671" cy="1"/>
          </a:xfrm>
        </p:grpSpPr>
        <p:sp>
          <p:nvSpPr>
            <p:cNvPr id="12368" name="Line 575"/>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9" name="Line 576"/>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0" name="Line 577"/>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1" name="Line 578"/>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2" name="Line 579"/>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3" name="Line 580"/>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4" name="Line 581"/>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5" name="Line 582"/>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6" name="Line 583"/>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7" name="Line 584"/>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8" name="Line 585"/>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79" name="Line 586"/>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0" name="Line 587"/>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1" name="Line 588"/>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2" name="Line 589"/>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3" name="Line 590"/>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4" name="Line 591"/>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5" name="Line 592"/>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6" name="Line 593"/>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7" name="Line 594"/>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8" name="Line 595"/>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89" name="Line 596"/>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0" name="Line 597"/>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1" name="Line 598"/>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2" name="Line 599"/>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3" name="Line 600"/>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4" name="Line 601"/>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5" name="Line 602"/>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6" name="Line 603"/>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7" name="Line 604"/>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8" name="Line 605"/>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9" name="Line 606"/>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0" name="Line 607"/>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1" name="Line 608"/>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2" name="Line 609"/>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3" name="Line 610"/>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4" name="Line 611"/>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5" name="Line 612"/>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6" name="Line 613"/>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7" name="Line 614"/>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8" name="Line 615"/>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09" name="Line 616"/>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0" name="Line 617"/>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1" name="Line 618"/>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2" name="Line 619"/>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3" name="Line 620"/>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4" name="Line 621"/>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5" name="Line 622"/>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6" name="Line 623"/>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7" name="Line 624"/>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8" name="Line 625"/>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19" name="Line 626"/>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294" name="Group 627"/>
          <p:cNvGrpSpPr>
            <a:grpSpLocks/>
          </p:cNvGrpSpPr>
          <p:nvPr/>
        </p:nvGrpSpPr>
        <p:grpSpPr bwMode="auto">
          <a:xfrm>
            <a:off x="990600" y="5694363"/>
            <a:ext cx="5827713" cy="1587"/>
            <a:chOff x="961" y="1495"/>
            <a:chExt cx="3671" cy="1"/>
          </a:xfrm>
        </p:grpSpPr>
        <p:sp>
          <p:nvSpPr>
            <p:cNvPr id="12316" name="Line 628"/>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7" name="Line 629"/>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8" name="Line 630"/>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19" name="Line 631"/>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0" name="Line 632"/>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1" name="Line 633"/>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2" name="Line 634"/>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3" name="Line 635"/>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4" name="Line 636"/>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5" name="Line 637"/>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6" name="Line 638"/>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7" name="Line 639"/>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8" name="Line 640"/>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29" name="Line 641"/>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0" name="Line 642"/>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1" name="Line 643"/>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2" name="Line 644"/>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3" name="Line 645"/>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4" name="Line 646"/>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5" name="Line 647"/>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6" name="Line 648"/>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7" name="Line 649"/>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8" name="Line 650"/>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39" name="Line 651"/>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0" name="Line 652"/>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1" name="Line 653"/>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2" name="Line 654"/>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3" name="Line 655"/>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4" name="Line 656"/>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5" name="Line 657"/>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6" name="Line 658"/>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7" name="Line 659"/>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8" name="Line 660"/>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49" name="Line 661"/>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0" name="Line 662"/>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1" name="Line 663"/>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2" name="Line 664"/>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3" name="Line 665"/>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4" name="Line 666"/>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5" name="Line 667"/>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6" name="Line 668"/>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7" name="Line 669"/>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8" name="Line 670"/>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59" name="Line 671"/>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0" name="Line 672"/>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1" name="Line 673"/>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2" name="Line 674"/>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3" name="Line 675"/>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4" name="Line 676"/>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5" name="Line 677"/>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6" name="Line 678"/>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67" name="Line 679"/>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pic>
        <p:nvPicPr>
          <p:cNvPr id="12295" name="Picture 20" descr="Untitled-3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59300" y="1865313"/>
            <a:ext cx="430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9" descr="Untitled-3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48113" y="3663950"/>
            <a:ext cx="3746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8" descr="Untitled-3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41713" y="4943475"/>
            <a:ext cx="41275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8" name="AutoShape 682"/>
          <p:cNvSpPr>
            <a:spLocks noChangeArrowheads="1"/>
          </p:cNvSpPr>
          <p:nvPr/>
        </p:nvSpPr>
        <p:spPr bwMode="auto">
          <a:xfrm rot="10800000">
            <a:off x="1295400" y="3124200"/>
            <a:ext cx="417513" cy="457200"/>
          </a:xfrm>
          <a:prstGeom prst="upArrow">
            <a:avLst>
              <a:gd name="adj1" fmla="val 38407"/>
              <a:gd name="adj2" fmla="val 51904"/>
            </a:avLst>
          </a:prstGeom>
          <a:gradFill rotWithShape="1">
            <a:gsLst>
              <a:gs pos="0">
                <a:schemeClr val="tx1"/>
              </a:gs>
              <a:gs pos="100000">
                <a:schemeClr val="bg2"/>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zh-CN"/>
          </a:p>
        </p:txBody>
      </p:sp>
      <p:sp>
        <p:nvSpPr>
          <p:cNvPr id="12299" name="AutoShape 683"/>
          <p:cNvSpPr>
            <a:spLocks noChangeArrowheads="1"/>
          </p:cNvSpPr>
          <p:nvPr/>
        </p:nvSpPr>
        <p:spPr bwMode="auto">
          <a:xfrm>
            <a:off x="1295400" y="2133600"/>
            <a:ext cx="417513" cy="457200"/>
          </a:xfrm>
          <a:prstGeom prst="upArrow">
            <a:avLst>
              <a:gd name="adj1" fmla="val 38407"/>
              <a:gd name="adj2" fmla="val 51904"/>
            </a:avLst>
          </a:prstGeom>
          <a:gradFill rotWithShape="1">
            <a:gsLst>
              <a:gs pos="0">
                <a:schemeClr val="accent1"/>
              </a:gs>
              <a:gs pos="100000">
                <a:schemeClr val="accent2"/>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zh-CN" altLang="zh-CN"/>
          </a:p>
        </p:txBody>
      </p:sp>
      <p:sp>
        <p:nvSpPr>
          <p:cNvPr id="12300" name="AutoShape 684"/>
          <p:cNvSpPr>
            <a:spLocks noChangeArrowheads="1"/>
          </p:cNvSpPr>
          <p:nvPr/>
        </p:nvSpPr>
        <p:spPr bwMode="gray">
          <a:xfrm>
            <a:off x="1104900" y="3514725"/>
            <a:ext cx="914400" cy="60960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uk-UA" sz="2900" b="0" baseline="0">
                <a:solidFill>
                  <a:schemeClr val="bg2"/>
                </a:solidFill>
              </a:rPr>
              <a:t>35</a:t>
            </a:r>
            <a:r>
              <a:rPr lang="uk-UA" sz="1500" b="0" baseline="0">
                <a:solidFill>
                  <a:schemeClr val="bg2"/>
                </a:solidFill>
              </a:rPr>
              <a:t>%</a:t>
            </a:r>
            <a:endParaRPr lang="en-US" altLang="zh-CN" sz="1500" b="0" baseline="0">
              <a:solidFill>
                <a:schemeClr val="bg2"/>
              </a:solidFill>
              <a:ea typeface="宋体" charset="-122"/>
            </a:endParaRPr>
          </a:p>
        </p:txBody>
      </p:sp>
      <p:sp>
        <p:nvSpPr>
          <p:cNvPr id="12301" name="AutoShape 685"/>
          <p:cNvSpPr>
            <a:spLocks noChangeArrowheads="1"/>
          </p:cNvSpPr>
          <p:nvPr/>
        </p:nvSpPr>
        <p:spPr bwMode="gray">
          <a:xfrm>
            <a:off x="1114425" y="1524000"/>
            <a:ext cx="914400" cy="60960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uk-UA" sz="2900" b="0" baseline="0">
                <a:solidFill>
                  <a:schemeClr val="hlink"/>
                </a:solidFill>
              </a:rPr>
              <a:t>80</a:t>
            </a:r>
            <a:r>
              <a:rPr lang="uk-UA" sz="1500" b="0" baseline="0">
                <a:solidFill>
                  <a:schemeClr val="hlink"/>
                </a:solidFill>
              </a:rPr>
              <a:t>%</a:t>
            </a:r>
            <a:endParaRPr lang="en-US" altLang="zh-CN" sz="1500" b="0" baseline="0">
              <a:solidFill>
                <a:schemeClr val="hlink"/>
              </a:solidFill>
              <a:ea typeface="宋体" charset="-122"/>
            </a:endParaRPr>
          </a:p>
        </p:txBody>
      </p:sp>
      <p:sp>
        <p:nvSpPr>
          <p:cNvPr id="12302" name="AutoShape 686"/>
          <p:cNvSpPr>
            <a:spLocks noChangeArrowheads="1"/>
          </p:cNvSpPr>
          <p:nvPr/>
        </p:nvSpPr>
        <p:spPr bwMode="gray">
          <a:xfrm>
            <a:off x="2105025" y="1714500"/>
            <a:ext cx="361950" cy="60960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en-US" altLang="zh-CN" sz="4500" b="0" baseline="0">
                <a:solidFill>
                  <a:schemeClr val="hlink"/>
                </a:solidFill>
                <a:ea typeface="宋体" charset="-122"/>
              </a:rPr>
              <a:t>A</a:t>
            </a:r>
            <a:endParaRPr lang="en-US" altLang="zh-CN" sz="2500" b="0" baseline="0">
              <a:solidFill>
                <a:schemeClr val="hlink"/>
              </a:solidFill>
              <a:ea typeface="宋体" charset="-122"/>
            </a:endParaRPr>
          </a:p>
        </p:txBody>
      </p:sp>
      <p:sp>
        <p:nvSpPr>
          <p:cNvPr id="12303" name="AutoShape 687"/>
          <p:cNvSpPr>
            <a:spLocks noChangeArrowheads="1"/>
          </p:cNvSpPr>
          <p:nvPr/>
        </p:nvSpPr>
        <p:spPr bwMode="gray">
          <a:xfrm>
            <a:off x="2105025" y="3086100"/>
            <a:ext cx="361950" cy="609600"/>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en-US" altLang="zh-CN" sz="4500" b="0" baseline="0">
                <a:solidFill>
                  <a:schemeClr val="bg2"/>
                </a:solidFill>
                <a:ea typeface="宋体" charset="-122"/>
              </a:rPr>
              <a:t>B</a:t>
            </a:r>
            <a:endParaRPr lang="en-US" altLang="zh-CN" sz="2500" b="0" baseline="0">
              <a:solidFill>
                <a:schemeClr val="bg2"/>
              </a:solidFill>
              <a:ea typeface="宋体" charset="-122"/>
            </a:endParaRPr>
          </a:p>
        </p:txBody>
      </p:sp>
      <p:sp>
        <p:nvSpPr>
          <p:cNvPr id="12304" name="Text Box 694"/>
          <p:cNvSpPr txBox="1">
            <a:spLocks noChangeArrowheads="1"/>
          </p:cNvSpPr>
          <p:nvPr/>
        </p:nvSpPr>
        <p:spPr bwMode="auto">
          <a:xfrm>
            <a:off x="6334125" y="1828800"/>
            <a:ext cx="23622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lgn="l"/>
            <a:r>
              <a:rPr lang="en-US" altLang="ko-KR" baseline="0">
                <a:solidFill>
                  <a:schemeClr val="accent2"/>
                </a:solidFill>
                <a:latin typeface="Verdana" pitchFamily="34" charset="0"/>
                <a:ea typeface="굴림" charset="-127"/>
              </a:rPr>
              <a:t>Click to add text</a:t>
            </a:r>
          </a:p>
          <a:p>
            <a:pPr algn="l"/>
            <a:r>
              <a:rPr lang="en-US" altLang="ko-KR" sz="1400" b="0">
                <a:solidFill>
                  <a:schemeClr val="accent2"/>
                </a:solidFill>
                <a:ea typeface="굴림" charset="-127"/>
              </a:rPr>
              <a:t>Lorem Ipsum is simply dummy text of the printing and typesetting industry.</a:t>
            </a:r>
          </a:p>
        </p:txBody>
      </p:sp>
      <p:grpSp>
        <p:nvGrpSpPr>
          <p:cNvPr id="12305" name="Group 698"/>
          <p:cNvGrpSpPr>
            <a:grpSpLocks/>
          </p:cNvGrpSpPr>
          <p:nvPr/>
        </p:nvGrpSpPr>
        <p:grpSpPr bwMode="auto">
          <a:xfrm>
            <a:off x="2286000" y="4681538"/>
            <a:ext cx="1000125" cy="509587"/>
            <a:chOff x="1368" y="2949"/>
            <a:chExt cx="630" cy="321"/>
          </a:xfrm>
        </p:grpSpPr>
        <p:sp>
          <p:nvSpPr>
            <p:cNvPr id="12314" name="AutoShape 695"/>
            <p:cNvSpPr>
              <a:spLocks noChangeArrowheads="1"/>
            </p:cNvSpPr>
            <p:nvPr/>
          </p:nvSpPr>
          <p:spPr bwMode="auto">
            <a:xfrm flipH="1">
              <a:off x="1368" y="2949"/>
              <a:ext cx="630" cy="321"/>
            </a:xfrm>
            <a:prstGeom prst="wedgeRoundRectCallout">
              <a:avLst>
                <a:gd name="adj1" fmla="val -56986"/>
                <a:gd name="adj2" fmla="val 78843"/>
                <a:gd name="adj3" fmla="val 16667"/>
              </a:avLst>
            </a:prstGeom>
            <a:gradFill rotWithShape="1">
              <a:gsLst>
                <a:gs pos="0">
                  <a:schemeClr val="accent1"/>
                </a:gs>
                <a:gs pos="100000">
                  <a:schemeClr val="folHlink"/>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endParaRPr lang="zh-CN" altLang="zh-CN"/>
            </a:p>
          </p:txBody>
        </p:sp>
        <p:sp>
          <p:nvSpPr>
            <p:cNvPr id="12315" name="AutoShape 696"/>
            <p:cNvSpPr>
              <a:spLocks noChangeArrowheads="1"/>
            </p:cNvSpPr>
            <p:nvPr/>
          </p:nvSpPr>
          <p:spPr bwMode="gray">
            <a:xfrm>
              <a:off x="1451" y="2962"/>
              <a:ext cx="445" cy="296"/>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en-US" altLang="zh-CN" sz="2100" b="0" baseline="0">
                  <a:solidFill>
                    <a:schemeClr val="hlink"/>
                  </a:solidFill>
                  <a:ea typeface="宋体" charset="-122"/>
                </a:rPr>
                <a:t>2008</a:t>
              </a:r>
              <a:endParaRPr lang="en-US" altLang="zh-CN" sz="1200" b="0" baseline="0">
                <a:solidFill>
                  <a:schemeClr val="hlink"/>
                </a:solidFill>
                <a:ea typeface="宋体" charset="-122"/>
              </a:endParaRPr>
            </a:p>
          </p:txBody>
        </p:sp>
      </p:grpSp>
      <p:grpSp>
        <p:nvGrpSpPr>
          <p:cNvPr id="12306" name="Group 707"/>
          <p:cNvGrpSpPr>
            <a:grpSpLocks/>
          </p:cNvGrpSpPr>
          <p:nvPr/>
        </p:nvGrpSpPr>
        <p:grpSpPr bwMode="auto">
          <a:xfrm>
            <a:off x="2857500" y="2971800"/>
            <a:ext cx="1000125" cy="509588"/>
            <a:chOff x="1800" y="1872"/>
            <a:chExt cx="630" cy="321"/>
          </a:xfrm>
        </p:grpSpPr>
        <p:sp>
          <p:nvSpPr>
            <p:cNvPr id="12312" name="AutoShape 700"/>
            <p:cNvSpPr>
              <a:spLocks noChangeArrowheads="1"/>
            </p:cNvSpPr>
            <p:nvPr/>
          </p:nvSpPr>
          <p:spPr bwMode="auto">
            <a:xfrm flipH="1">
              <a:off x="1800" y="1872"/>
              <a:ext cx="630" cy="321"/>
            </a:xfrm>
            <a:prstGeom prst="wedgeRoundRectCallout">
              <a:avLst>
                <a:gd name="adj1" fmla="val -56986"/>
                <a:gd name="adj2" fmla="val 78843"/>
                <a:gd name="adj3" fmla="val 16667"/>
              </a:avLst>
            </a:prstGeom>
            <a:gradFill rotWithShape="1">
              <a:gsLst>
                <a:gs pos="0">
                  <a:schemeClr val="bg2"/>
                </a:gs>
                <a:gs pos="100000">
                  <a:schemeClr val="tx1"/>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endParaRPr lang="zh-CN" altLang="zh-CN"/>
            </a:p>
          </p:txBody>
        </p:sp>
        <p:sp>
          <p:nvSpPr>
            <p:cNvPr id="12313" name="AutoShape 701"/>
            <p:cNvSpPr>
              <a:spLocks noChangeArrowheads="1"/>
            </p:cNvSpPr>
            <p:nvPr/>
          </p:nvSpPr>
          <p:spPr bwMode="gray">
            <a:xfrm>
              <a:off x="1883" y="1885"/>
              <a:ext cx="445" cy="296"/>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en-US" altLang="zh-CN" sz="2100" b="0" baseline="0">
                  <a:solidFill>
                    <a:schemeClr val="bg1"/>
                  </a:solidFill>
                  <a:ea typeface="宋体" charset="-122"/>
                </a:rPr>
                <a:t>2009</a:t>
              </a:r>
              <a:endParaRPr lang="en-US" altLang="zh-CN" sz="1200" b="0" baseline="0">
                <a:solidFill>
                  <a:schemeClr val="bg1"/>
                </a:solidFill>
                <a:ea typeface="宋体" charset="-122"/>
              </a:endParaRPr>
            </a:p>
          </p:txBody>
        </p:sp>
      </p:grpSp>
      <p:grpSp>
        <p:nvGrpSpPr>
          <p:cNvPr id="12307" name="Group 702"/>
          <p:cNvGrpSpPr>
            <a:grpSpLocks/>
          </p:cNvGrpSpPr>
          <p:nvPr/>
        </p:nvGrpSpPr>
        <p:grpSpPr bwMode="auto">
          <a:xfrm>
            <a:off x="3467100" y="1371600"/>
            <a:ext cx="1000125" cy="509588"/>
            <a:chOff x="1368" y="2949"/>
            <a:chExt cx="630" cy="321"/>
          </a:xfrm>
        </p:grpSpPr>
        <p:sp>
          <p:nvSpPr>
            <p:cNvPr id="12310" name="AutoShape 703"/>
            <p:cNvSpPr>
              <a:spLocks noChangeArrowheads="1"/>
            </p:cNvSpPr>
            <p:nvPr/>
          </p:nvSpPr>
          <p:spPr bwMode="auto">
            <a:xfrm flipH="1">
              <a:off x="1368" y="2949"/>
              <a:ext cx="630" cy="321"/>
            </a:xfrm>
            <a:prstGeom prst="wedgeRoundRectCallout">
              <a:avLst>
                <a:gd name="adj1" fmla="val -56986"/>
                <a:gd name="adj2" fmla="val 78843"/>
                <a:gd name="adj3" fmla="val 16667"/>
              </a:avLst>
            </a:prstGeom>
            <a:gradFill rotWithShape="1">
              <a:gsLst>
                <a:gs pos="0">
                  <a:schemeClr val="accent1"/>
                </a:gs>
                <a:gs pos="100000">
                  <a:schemeClr val="folHlink"/>
                </a:gs>
              </a:gsLst>
              <a:lin ang="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p>
              <a:endParaRPr lang="zh-CN" altLang="zh-CN"/>
            </a:p>
          </p:txBody>
        </p:sp>
        <p:sp>
          <p:nvSpPr>
            <p:cNvPr id="12311" name="AutoShape 704"/>
            <p:cNvSpPr>
              <a:spLocks noChangeArrowheads="1"/>
            </p:cNvSpPr>
            <p:nvPr/>
          </p:nvSpPr>
          <p:spPr bwMode="gray">
            <a:xfrm>
              <a:off x="1451" y="2962"/>
              <a:ext cx="445" cy="296"/>
            </a:xfrm>
            <a:prstGeom prst="roundRect">
              <a:avLst>
                <a:gd name="adj" fmla="val 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wrap="none" anchor="ctr"/>
            <a:lstStyle/>
            <a:p>
              <a:r>
                <a:rPr lang="en-US" altLang="zh-CN" sz="2100" b="0" baseline="0">
                  <a:solidFill>
                    <a:schemeClr val="hlink"/>
                  </a:solidFill>
                  <a:ea typeface="宋体" charset="-122"/>
                </a:rPr>
                <a:t>2010</a:t>
              </a:r>
              <a:endParaRPr lang="en-US" altLang="zh-CN" sz="1200" b="0" baseline="0">
                <a:solidFill>
                  <a:schemeClr val="hlink"/>
                </a:solidFill>
                <a:ea typeface="宋体" charset="-122"/>
              </a:endParaRPr>
            </a:p>
          </p:txBody>
        </p:sp>
      </p:grpSp>
      <p:sp>
        <p:nvSpPr>
          <p:cNvPr id="12308" name="Text Box 705"/>
          <p:cNvSpPr txBox="1">
            <a:spLocks noChangeArrowheads="1"/>
          </p:cNvSpPr>
          <p:nvPr/>
        </p:nvSpPr>
        <p:spPr bwMode="auto">
          <a:xfrm>
            <a:off x="6334125" y="3200400"/>
            <a:ext cx="23622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lgn="l"/>
            <a:r>
              <a:rPr lang="en-US" altLang="ko-KR" baseline="0">
                <a:solidFill>
                  <a:schemeClr val="bg2"/>
                </a:solidFill>
                <a:latin typeface="Verdana" pitchFamily="34" charset="0"/>
                <a:ea typeface="굴림" charset="-127"/>
              </a:rPr>
              <a:t>Click to add text</a:t>
            </a:r>
          </a:p>
          <a:p>
            <a:pPr algn="l"/>
            <a:r>
              <a:rPr lang="en-US" altLang="ko-KR" sz="1400" b="0">
                <a:solidFill>
                  <a:schemeClr val="accent2"/>
                </a:solidFill>
                <a:ea typeface="굴림" charset="-127"/>
              </a:rPr>
              <a:t>Lorem Ipsum is simply dummy text of the printing and typesetting industry.</a:t>
            </a:r>
          </a:p>
        </p:txBody>
      </p:sp>
      <p:sp>
        <p:nvSpPr>
          <p:cNvPr id="12309" name="Text Box 706"/>
          <p:cNvSpPr txBox="1">
            <a:spLocks noChangeArrowheads="1"/>
          </p:cNvSpPr>
          <p:nvPr/>
        </p:nvSpPr>
        <p:spPr bwMode="auto">
          <a:xfrm>
            <a:off x="6334125" y="4648200"/>
            <a:ext cx="236220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algn="l"/>
            <a:r>
              <a:rPr lang="en-US" altLang="ko-KR" baseline="0">
                <a:solidFill>
                  <a:schemeClr val="accent2"/>
                </a:solidFill>
                <a:latin typeface="Verdana" pitchFamily="34" charset="0"/>
                <a:ea typeface="굴림" charset="-127"/>
              </a:rPr>
              <a:t>Click to add text</a:t>
            </a:r>
          </a:p>
          <a:p>
            <a:pPr algn="l"/>
            <a:r>
              <a:rPr lang="en-US" altLang="ko-KR" sz="1400" b="0">
                <a:solidFill>
                  <a:schemeClr val="accent2"/>
                </a:solidFill>
                <a:ea typeface="굴림" charset="-127"/>
              </a:rPr>
              <a:t>Lorem Ipsum is simply dummy text of the printing and typesetting industry.</a:t>
            </a:r>
          </a:p>
        </p:txBody>
      </p:sp>
    </p:spTree>
    <p:extLst>
      <p:ext uri="{BB962C8B-B14F-4D97-AF65-F5344CB8AC3E}">
        <p14:creationId xmlns:p14="http://schemas.microsoft.com/office/powerpoint/2010/main" val="19189045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6698619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6081842" y="1331477"/>
            <a:ext cx="2954655" cy="369332"/>
          </a:xfrm>
          <a:prstGeom prst="rect">
            <a:avLst/>
          </a:prstGeom>
          <a:noFill/>
        </p:spPr>
        <p:txBody>
          <a:bodyPr wrap="none" rtlCol="0">
            <a:spAutoFit/>
          </a:bodyPr>
          <a:lstStyle/>
          <a:p>
            <a:r>
              <a:rPr lang="zh-CN" altLang="en-US" b="1" dirty="0">
                <a:solidFill>
                  <a:prstClr val="white"/>
                </a:solidFill>
                <a:effectLst>
                  <a:outerShdw blurRad="38100" dist="38100" dir="2700000" algn="tl">
                    <a:srgbClr val="000000">
                      <a:alpha val="43137"/>
                    </a:srgbClr>
                  </a:outerShdw>
                </a:effectLst>
              </a:rPr>
              <a:t>对顶三角三色三项并列关系</a:t>
            </a:r>
          </a:p>
        </p:txBody>
      </p:sp>
      <p:sp>
        <p:nvSpPr>
          <p:cNvPr id="50" name="TextBox 49"/>
          <p:cNvSpPr txBox="1"/>
          <p:nvPr/>
        </p:nvSpPr>
        <p:spPr>
          <a:xfrm>
            <a:off x="192745" y="1389185"/>
            <a:ext cx="2008883" cy="253916"/>
          </a:xfrm>
          <a:prstGeom prst="rect">
            <a:avLst/>
          </a:prstGeom>
          <a:noFill/>
        </p:spPr>
        <p:txBody>
          <a:bodyPr wrap="none" rtlCol="0">
            <a:spAutoFit/>
          </a:bodyPr>
          <a:lstStyle/>
          <a:p>
            <a:r>
              <a:rPr lang="zh-CN" altLang="en-US" sz="1050" dirty="0">
                <a:solidFill>
                  <a:prstClr val="white"/>
                </a:solidFill>
                <a:effectLst>
                  <a:outerShdw blurRad="38100" dist="38100" dir="2700000" algn="tl">
                    <a:srgbClr val="000000">
                      <a:alpha val="43137"/>
                    </a:srgbClr>
                  </a:outerShdw>
                </a:effectLst>
              </a:rPr>
              <a:t>锐普论坛</a:t>
            </a:r>
            <a:r>
              <a:rPr lang="en-US" altLang="zh-CN" sz="1050" dirty="0">
                <a:solidFill>
                  <a:prstClr val="white"/>
                </a:solidFill>
                <a:effectLst>
                  <a:outerShdw blurRad="38100" dist="38100" dir="2700000" algn="tl">
                    <a:srgbClr val="000000">
                      <a:alpha val="43137"/>
                    </a:srgbClr>
                  </a:outerShdw>
                </a:effectLst>
              </a:rPr>
              <a:t>[</a:t>
            </a:r>
            <a:r>
              <a:rPr lang="zh-CN" altLang="en-US" sz="1050" dirty="0">
                <a:solidFill>
                  <a:prstClr val="white"/>
                </a:solidFill>
                <a:effectLst>
                  <a:outerShdw blurRad="38100" dist="38100" dir="2700000" algn="tl">
                    <a:srgbClr val="000000">
                      <a:alpha val="43137"/>
                    </a:srgbClr>
                  </a:outerShdw>
                </a:effectLst>
              </a:rPr>
              <a:t>我爱泡泡糖</a:t>
            </a:r>
            <a:r>
              <a:rPr lang="en-US" altLang="zh-CN" sz="1050" dirty="0">
                <a:solidFill>
                  <a:prstClr val="white"/>
                </a:solidFill>
                <a:effectLst>
                  <a:outerShdw blurRad="38100" dist="38100" dir="2700000" algn="tl">
                    <a:srgbClr val="000000">
                      <a:alpha val="43137"/>
                    </a:srgbClr>
                  </a:outerShdw>
                </a:effectLst>
              </a:rPr>
              <a:t>]</a:t>
            </a:r>
            <a:r>
              <a:rPr lang="zh-CN" altLang="en-US" sz="1050" dirty="0">
                <a:solidFill>
                  <a:prstClr val="white"/>
                </a:solidFill>
                <a:effectLst>
                  <a:outerShdw blurRad="38100" dist="38100" dir="2700000" algn="tl">
                    <a:srgbClr val="000000">
                      <a:alpha val="43137"/>
                    </a:srgbClr>
                  </a:outerShdw>
                </a:effectLst>
              </a:rPr>
              <a:t>图表作品</a:t>
            </a:r>
          </a:p>
        </p:txBody>
      </p:sp>
      <p:grpSp>
        <p:nvGrpSpPr>
          <p:cNvPr id="73" name="组合 72"/>
          <p:cNvGrpSpPr/>
          <p:nvPr/>
        </p:nvGrpSpPr>
        <p:grpSpPr>
          <a:xfrm>
            <a:off x="988767" y="2568586"/>
            <a:ext cx="4056367" cy="176889"/>
            <a:chOff x="2072608" y="1432055"/>
            <a:chExt cx="3925401" cy="171178"/>
          </a:xfrm>
        </p:grpSpPr>
        <p:sp>
          <p:nvSpPr>
            <p:cNvPr id="74" name="等腰三角形 73"/>
            <p:cNvSpPr/>
            <p:nvPr/>
          </p:nvSpPr>
          <p:spPr>
            <a:xfrm rot="5400000">
              <a:off x="2060803" y="1443860"/>
              <a:ext cx="171178" cy="147568"/>
            </a:xfrm>
            <a:prstGeom prst="triangl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75" name="直接连接符 74"/>
            <p:cNvCxnSpPr/>
            <p:nvPr/>
          </p:nvCxnSpPr>
          <p:spPr>
            <a:xfrm>
              <a:off x="2220176" y="1517644"/>
              <a:ext cx="3777833" cy="0"/>
            </a:xfrm>
            <a:prstGeom prst="line">
              <a:avLst/>
            </a:prstGeom>
            <a:ln>
              <a:solidFill>
                <a:srgbClr val="FF6600"/>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988767" y="4653500"/>
            <a:ext cx="4056367" cy="176889"/>
            <a:chOff x="2072608" y="3449655"/>
            <a:chExt cx="3925401" cy="171178"/>
          </a:xfrm>
        </p:grpSpPr>
        <p:sp>
          <p:nvSpPr>
            <p:cNvPr id="77" name="等腰三角形 76"/>
            <p:cNvSpPr/>
            <p:nvPr/>
          </p:nvSpPr>
          <p:spPr>
            <a:xfrm rot="5400000">
              <a:off x="2060803" y="3461460"/>
              <a:ext cx="171178" cy="147568"/>
            </a:xfrm>
            <a:prstGeom prst="triangle">
              <a:avLst/>
            </a:prstGeom>
            <a:solidFill>
              <a:srgbClr val="267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78" name="直接连接符 77"/>
            <p:cNvCxnSpPr/>
            <p:nvPr/>
          </p:nvCxnSpPr>
          <p:spPr>
            <a:xfrm>
              <a:off x="2220176" y="3535244"/>
              <a:ext cx="3777833" cy="0"/>
            </a:xfrm>
            <a:prstGeom prst="line">
              <a:avLst/>
            </a:prstGeom>
            <a:ln>
              <a:solidFill>
                <a:srgbClr val="267DBF"/>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988767" y="3611042"/>
            <a:ext cx="4056367" cy="176889"/>
            <a:chOff x="2072608" y="2440855"/>
            <a:chExt cx="3925401" cy="171178"/>
          </a:xfrm>
        </p:grpSpPr>
        <p:sp>
          <p:nvSpPr>
            <p:cNvPr id="80" name="等腰三角形 79"/>
            <p:cNvSpPr/>
            <p:nvPr/>
          </p:nvSpPr>
          <p:spPr>
            <a:xfrm rot="5400000">
              <a:off x="2060803" y="2452660"/>
              <a:ext cx="171178" cy="147568"/>
            </a:xfrm>
            <a:prstGeom prst="triangle">
              <a:avLst/>
            </a:prstGeom>
            <a:solidFill>
              <a:srgbClr val="19A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1" name="直接连接符 80"/>
            <p:cNvCxnSpPr/>
            <p:nvPr/>
          </p:nvCxnSpPr>
          <p:spPr>
            <a:xfrm>
              <a:off x="2220176" y="2526444"/>
              <a:ext cx="3777833" cy="0"/>
            </a:xfrm>
            <a:prstGeom prst="line">
              <a:avLst/>
            </a:prstGeom>
            <a:ln>
              <a:solidFill>
                <a:srgbClr val="19AF20"/>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82" name="TextBox 81"/>
          <p:cNvSpPr txBox="1"/>
          <p:nvPr/>
        </p:nvSpPr>
        <p:spPr>
          <a:xfrm>
            <a:off x="1250200" y="2383679"/>
            <a:ext cx="1491800" cy="292388"/>
          </a:xfrm>
          <a:prstGeom prst="rect">
            <a:avLst/>
          </a:prstGeom>
          <a:noFill/>
        </p:spPr>
        <p:txBody>
          <a:bodyPr wrap="square" rtlCol="0">
            <a:spAutoFit/>
          </a:bodyPr>
          <a:lstStyle/>
          <a:p>
            <a:r>
              <a:rPr lang="zh-CN" altLang="en-US" sz="1300" b="1" dirty="0">
                <a:solidFill>
                  <a:srgbClr val="FF6600"/>
                </a:solidFill>
                <a:latin typeface="微软雅黑"/>
              </a:rPr>
              <a:t>点击添加标题</a:t>
            </a:r>
          </a:p>
        </p:txBody>
      </p:sp>
      <p:sp>
        <p:nvSpPr>
          <p:cNvPr id="83" name="TextBox 82"/>
          <p:cNvSpPr txBox="1"/>
          <p:nvPr/>
        </p:nvSpPr>
        <p:spPr>
          <a:xfrm>
            <a:off x="1203041" y="2657030"/>
            <a:ext cx="3780310" cy="577081"/>
          </a:xfrm>
          <a:prstGeom prst="rect">
            <a:avLst/>
          </a:prstGeom>
          <a:noFill/>
        </p:spPr>
        <p:txBody>
          <a:bodyPr wrap="square" rtlCol="0">
            <a:spAutoFit/>
          </a:bodyPr>
          <a:lstStyle/>
          <a:p>
            <a:r>
              <a:rPr lang="zh-CN" altLang="en-US" sz="1050" dirty="0">
                <a:solidFill>
                  <a:srgbClr val="FF6600"/>
                </a:solidFill>
              </a:rPr>
              <a:t>点击添加内容点击添加内容点击添加内容点击添加内容点击添加内容点击添加内容点击添加内容点击添加内容点击添加内容点击添加内容点击添加内容点击添加内容点击添加内容</a:t>
            </a:r>
          </a:p>
        </p:txBody>
      </p:sp>
      <p:sp>
        <p:nvSpPr>
          <p:cNvPr id="84" name="TextBox 83"/>
          <p:cNvSpPr txBox="1"/>
          <p:nvPr/>
        </p:nvSpPr>
        <p:spPr>
          <a:xfrm>
            <a:off x="1250200" y="3419018"/>
            <a:ext cx="1491800" cy="292388"/>
          </a:xfrm>
          <a:prstGeom prst="rect">
            <a:avLst/>
          </a:prstGeom>
          <a:noFill/>
        </p:spPr>
        <p:txBody>
          <a:bodyPr wrap="square" rtlCol="0">
            <a:spAutoFit/>
          </a:bodyPr>
          <a:lstStyle/>
          <a:p>
            <a:r>
              <a:rPr lang="zh-CN" altLang="en-US" sz="1300" b="1" dirty="0">
                <a:solidFill>
                  <a:srgbClr val="19AF20"/>
                </a:solidFill>
                <a:latin typeface="微软雅黑"/>
              </a:rPr>
              <a:t>点击添加标题</a:t>
            </a:r>
          </a:p>
        </p:txBody>
      </p:sp>
      <p:sp>
        <p:nvSpPr>
          <p:cNvPr id="85" name="TextBox 84"/>
          <p:cNvSpPr txBox="1"/>
          <p:nvPr/>
        </p:nvSpPr>
        <p:spPr>
          <a:xfrm>
            <a:off x="1190412" y="3722333"/>
            <a:ext cx="3780310" cy="577081"/>
          </a:xfrm>
          <a:prstGeom prst="rect">
            <a:avLst/>
          </a:prstGeom>
          <a:noFill/>
        </p:spPr>
        <p:txBody>
          <a:bodyPr wrap="square" rtlCol="0">
            <a:spAutoFit/>
          </a:bodyPr>
          <a:lstStyle/>
          <a:p>
            <a:r>
              <a:rPr lang="zh-CN" altLang="en-US" sz="1050" dirty="0">
                <a:solidFill>
                  <a:srgbClr val="19AF20"/>
                </a:solidFill>
              </a:rPr>
              <a:t>点击添加内容点击添加内容点击添加内容点击添加内容点击添加内容点击添加内容点击添加内容点击添加内容点击添加内容点击添加内容点击添加内容点击添加内容点击添加内容</a:t>
            </a:r>
          </a:p>
        </p:txBody>
      </p:sp>
      <p:sp>
        <p:nvSpPr>
          <p:cNvPr id="86" name="TextBox 85"/>
          <p:cNvSpPr txBox="1"/>
          <p:nvPr/>
        </p:nvSpPr>
        <p:spPr>
          <a:xfrm>
            <a:off x="1250200" y="4443779"/>
            <a:ext cx="1491800" cy="292388"/>
          </a:xfrm>
          <a:prstGeom prst="rect">
            <a:avLst/>
          </a:prstGeom>
          <a:noFill/>
        </p:spPr>
        <p:txBody>
          <a:bodyPr wrap="square" rtlCol="0">
            <a:spAutoFit/>
          </a:bodyPr>
          <a:lstStyle/>
          <a:p>
            <a:r>
              <a:rPr lang="zh-CN" altLang="en-US" sz="1300" b="1" dirty="0">
                <a:solidFill>
                  <a:srgbClr val="267DBF"/>
                </a:solidFill>
                <a:latin typeface="微软雅黑"/>
              </a:rPr>
              <a:t>点击添加标题</a:t>
            </a:r>
          </a:p>
        </p:txBody>
      </p:sp>
      <p:sp>
        <p:nvSpPr>
          <p:cNvPr id="87" name="TextBox 86"/>
          <p:cNvSpPr txBox="1"/>
          <p:nvPr/>
        </p:nvSpPr>
        <p:spPr>
          <a:xfrm>
            <a:off x="1190412" y="4730445"/>
            <a:ext cx="3780310" cy="577081"/>
          </a:xfrm>
          <a:prstGeom prst="rect">
            <a:avLst/>
          </a:prstGeom>
          <a:noFill/>
        </p:spPr>
        <p:txBody>
          <a:bodyPr wrap="square" rtlCol="0">
            <a:spAutoFit/>
          </a:bodyPr>
          <a:lstStyle/>
          <a:p>
            <a:r>
              <a:rPr lang="zh-CN" altLang="en-US" sz="1050" dirty="0">
                <a:solidFill>
                  <a:srgbClr val="267DBF"/>
                </a:solidFill>
              </a:rPr>
              <a:t>点击添加内容点击添加内容点击添加内容点击添加内容点击添加内容点击添加内容点击添加内容点击添加内容点击添加内容点击添加内容点击添加内容点击添加内容点击添加内容</a:t>
            </a:r>
          </a:p>
        </p:txBody>
      </p:sp>
      <p:grpSp>
        <p:nvGrpSpPr>
          <p:cNvPr id="2" name="组合 1"/>
          <p:cNvGrpSpPr/>
          <p:nvPr/>
        </p:nvGrpSpPr>
        <p:grpSpPr>
          <a:xfrm>
            <a:off x="5259984" y="914021"/>
            <a:ext cx="2681227" cy="2644975"/>
            <a:chOff x="5259983" y="56770"/>
            <a:chExt cx="2681227" cy="2644975"/>
          </a:xfrm>
        </p:grpSpPr>
        <p:grpSp>
          <p:nvGrpSpPr>
            <p:cNvPr id="55" name="组合 54"/>
            <p:cNvGrpSpPr/>
            <p:nvPr/>
          </p:nvGrpSpPr>
          <p:grpSpPr>
            <a:xfrm>
              <a:off x="5263512" y="56770"/>
              <a:ext cx="2677698" cy="2644975"/>
              <a:chOff x="6209338" y="-169090"/>
              <a:chExt cx="2591244" cy="2559578"/>
            </a:xfrm>
          </p:grpSpPr>
          <p:sp>
            <p:nvSpPr>
              <p:cNvPr id="56" name="直角三角形 17"/>
              <p:cNvSpPr/>
              <p:nvPr/>
            </p:nvSpPr>
            <p:spPr>
              <a:xfrm rot="18900000">
                <a:off x="6209338" y="-169090"/>
                <a:ext cx="2591244" cy="2559578"/>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205263 w 2144414"/>
                  <a:gd name="connsiteY0" fmla="*/ 1877572 h 2144414"/>
                  <a:gd name="connsiteX1" fmla="*/ 0 w 2144414"/>
                  <a:gd name="connsiteY1" fmla="*/ 0 h 2144414"/>
                  <a:gd name="connsiteX2" fmla="*/ 2144414 w 2144414"/>
                  <a:gd name="connsiteY2" fmla="*/ 2144414 h 2144414"/>
                  <a:gd name="connsiteX3" fmla="*/ 205263 w 2144414"/>
                  <a:gd name="connsiteY3" fmla="*/ 1877572 h 2144414"/>
                  <a:gd name="connsiteX0" fmla="*/ 0 w 2170943"/>
                  <a:gd name="connsiteY0" fmla="*/ 2109365 h 2144414"/>
                  <a:gd name="connsiteX1" fmla="*/ 26529 w 2170943"/>
                  <a:gd name="connsiteY1" fmla="*/ 0 h 2144414"/>
                  <a:gd name="connsiteX2" fmla="*/ 2170943 w 2170943"/>
                  <a:gd name="connsiteY2" fmla="*/ 2144414 h 2144414"/>
                  <a:gd name="connsiteX3" fmla="*/ 0 w 2170943"/>
                  <a:gd name="connsiteY3" fmla="*/ 2109365 h 2144414"/>
                </a:gdLst>
                <a:ahLst/>
                <a:cxnLst>
                  <a:cxn ang="0">
                    <a:pos x="connsiteX0" y="connsiteY0"/>
                  </a:cxn>
                  <a:cxn ang="0">
                    <a:pos x="connsiteX1" y="connsiteY1"/>
                  </a:cxn>
                  <a:cxn ang="0">
                    <a:pos x="connsiteX2" y="connsiteY2"/>
                  </a:cxn>
                  <a:cxn ang="0">
                    <a:pos x="connsiteX3" y="connsiteY3"/>
                  </a:cxn>
                </a:cxnLst>
                <a:rect l="l" t="t" r="r" b="b"/>
                <a:pathLst>
                  <a:path w="2170943" h="2144414">
                    <a:moveTo>
                      <a:pt x="0" y="2109365"/>
                    </a:moveTo>
                    <a:lnTo>
                      <a:pt x="26529" y="0"/>
                    </a:lnTo>
                    <a:lnTo>
                      <a:pt x="2170943" y="2144414"/>
                    </a:lnTo>
                    <a:lnTo>
                      <a:pt x="0" y="2109365"/>
                    </a:lnTo>
                    <a:close/>
                  </a:path>
                </a:pathLst>
              </a:custGeom>
              <a:solidFill>
                <a:schemeClr val="bg1">
                  <a:lumMod val="50000"/>
                </a:schemeClr>
              </a:solidFill>
              <a:ln>
                <a:noFill/>
              </a:ln>
              <a:effectLst>
                <a:outerShdw blurRad="50800" dist="76200" dir="5400000" algn="t"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直角三角形 17"/>
              <p:cNvSpPr/>
              <p:nvPr/>
            </p:nvSpPr>
            <p:spPr>
              <a:xfrm rot="18900000">
                <a:off x="6442132" y="47062"/>
                <a:ext cx="2144414" cy="2144414"/>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205263 w 2144414"/>
                  <a:gd name="connsiteY0" fmla="*/ 1877572 h 2144414"/>
                  <a:gd name="connsiteX1" fmla="*/ 0 w 2144414"/>
                  <a:gd name="connsiteY1" fmla="*/ 0 h 2144414"/>
                  <a:gd name="connsiteX2" fmla="*/ 2144414 w 2144414"/>
                  <a:gd name="connsiteY2" fmla="*/ 2144414 h 2144414"/>
                  <a:gd name="connsiteX3" fmla="*/ 205263 w 2144414"/>
                  <a:gd name="connsiteY3" fmla="*/ 1877572 h 2144414"/>
                </a:gdLst>
                <a:ahLst/>
                <a:cxnLst>
                  <a:cxn ang="0">
                    <a:pos x="connsiteX0" y="connsiteY0"/>
                  </a:cxn>
                  <a:cxn ang="0">
                    <a:pos x="connsiteX1" y="connsiteY1"/>
                  </a:cxn>
                  <a:cxn ang="0">
                    <a:pos x="connsiteX2" y="connsiteY2"/>
                  </a:cxn>
                  <a:cxn ang="0">
                    <a:pos x="connsiteX3" y="connsiteY3"/>
                  </a:cxn>
                </a:cxnLst>
                <a:rect l="l" t="t" r="r" b="b"/>
                <a:pathLst>
                  <a:path w="2144414" h="2144414">
                    <a:moveTo>
                      <a:pt x="205263" y="1877572"/>
                    </a:moveTo>
                    <a:lnTo>
                      <a:pt x="0" y="0"/>
                    </a:lnTo>
                    <a:lnTo>
                      <a:pt x="2144414" y="2144414"/>
                    </a:lnTo>
                    <a:lnTo>
                      <a:pt x="205263" y="1877572"/>
                    </a:lnTo>
                    <a:close/>
                  </a:path>
                </a:pathLst>
              </a:custGeom>
              <a:gradFill flip="none" rotWithShape="1">
                <a:gsLst>
                  <a:gs pos="0">
                    <a:srgbClr val="DD6602">
                      <a:lumMod val="90000"/>
                    </a:srgbClr>
                  </a:gs>
                  <a:gs pos="72000">
                    <a:srgbClr val="F39D00">
                      <a:lumMod val="95000"/>
                      <a:lumOff val="5000"/>
                    </a:srgbClr>
                  </a:gs>
                </a:gsLst>
                <a:lin ang="16200000" scaled="1"/>
                <a:tileRect/>
              </a:gradFill>
              <a:ln>
                <a:noFill/>
              </a:ln>
              <a:effectLst>
                <a:outerShdw blurRad="50800" dist="76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a:off x="6317342" y="1601188"/>
              <a:ext cx="534640" cy="769389"/>
              <a:chOff x="7229143" y="1293962"/>
              <a:chExt cx="517378" cy="744548"/>
            </a:xfrm>
          </p:grpSpPr>
          <p:sp>
            <p:nvSpPr>
              <p:cNvPr id="65" name="五边形 64"/>
              <p:cNvSpPr/>
              <p:nvPr/>
            </p:nvSpPr>
            <p:spPr>
              <a:xfrm rot="5400000">
                <a:off x="7115558" y="1407547"/>
                <a:ext cx="744548" cy="517378"/>
              </a:xfrm>
              <a:prstGeom prst="homePlat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TextBox 65"/>
              <p:cNvSpPr txBox="1"/>
              <p:nvPr/>
            </p:nvSpPr>
            <p:spPr>
              <a:xfrm>
                <a:off x="7262086" y="1389132"/>
                <a:ext cx="440865" cy="446759"/>
              </a:xfrm>
              <a:prstGeom prst="rect">
                <a:avLst/>
              </a:prstGeom>
              <a:noFill/>
            </p:spPr>
            <p:txBody>
              <a:bodyPr wrap="none" rtlCol="0">
                <a:spAutoFit/>
              </a:bodyPr>
              <a:lstStyle/>
              <a:p>
                <a:pPr algn="ctr"/>
                <a:r>
                  <a:rPr lang="en-US" altLang="zh-CN" sz="2400" dirty="0">
                    <a:solidFill>
                      <a:srgbClr val="FF6600"/>
                    </a:solidFill>
                    <a:latin typeface="04b_03b" pitchFamily="2" charset="0"/>
                  </a:rPr>
                  <a:t>01</a:t>
                </a:r>
                <a:endParaRPr lang="zh-CN" altLang="en-US" sz="2400" dirty="0">
                  <a:solidFill>
                    <a:srgbClr val="FF6600"/>
                  </a:solidFill>
                  <a:latin typeface="04b_03b" pitchFamily="2" charset="0"/>
                </a:endParaRPr>
              </a:p>
            </p:txBody>
          </p:sp>
        </p:grpSp>
        <p:pic>
          <p:nvPicPr>
            <p:cNvPr id="88" name="6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59983" y="1389669"/>
              <a:ext cx="2594716" cy="14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5247066" y="3991664"/>
            <a:ext cx="2644974" cy="2677697"/>
            <a:chOff x="5247066" y="3134413"/>
            <a:chExt cx="2644974" cy="2677697"/>
          </a:xfrm>
        </p:grpSpPr>
        <p:grpSp>
          <p:nvGrpSpPr>
            <p:cNvPr id="58" name="组合 57"/>
            <p:cNvGrpSpPr/>
            <p:nvPr/>
          </p:nvGrpSpPr>
          <p:grpSpPr>
            <a:xfrm>
              <a:off x="5247066" y="3134413"/>
              <a:ext cx="2644974" cy="2677697"/>
              <a:chOff x="6193422" y="2809187"/>
              <a:chExt cx="2559578" cy="2591244"/>
            </a:xfrm>
          </p:grpSpPr>
          <p:sp>
            <p:nvSpPr>
              <p:cNvPr id="59" name="直角三角形 17"/>
              <p:cNvSpPr/>
              <p:nvPr/>
            </p:nvSpPr>
            <p:spPr>
              <a:xfrm rot="2700000" flipV="1">
                <a:off x="6177589" y="2825020"/>
                <a:ext cx="2591244" cy="2559578"/>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205263 w 2144414"/>
                  <a:gd name="connsiteY0" fmla="*/ 1877572 h 2144414"/>
                  <a:gd name="connsiteX1" fmla="*/ 0 w 2144414"/>
                  <a:gd name="connsiteY1" fmla="*/ 0 h 2144414"/>
                  <a:gd name="connsiteX2" fmla="*/ 2144414 w 2144414"/>
                  <a:gd name="connsiteY2" fmla="*/ 2144414 h 2144414"/>
                  <a:gd name="connsiteX3" fmla="*/ 205263 w 2144414"/>
                  <a:gd name="connsiteY3" fmla="*/ 1877572 h 2144414"/>
                  <a:gd name="connsiteX0" fmla="*/ 0 w 2170943"/>
                  <a:gd name="connsiteY0" fmla="*/ 2109365 h 2144414"/>
                  <a:gd name="connsiteX1" fmla="*/ 26529 w 2170943"/>
                  <a:gd name="connsiteY1" fmla="*/ 0 h 2144414"/>
                  <a:gd name="connsiteX2" fmla="*/ 2170943 w 2170943"/>
                  <a:gd name="connsiteY2" fmla="*/ 2144414 h 2144414"/>
                  <a:gd name="connsiteX3" fmla="*/ 0 w 2170943"/>
                  <a:gd name="connsiteY3" fmla="*/ 2109365 h 2144414"/>
                </a:gdLst>
                <a:ahLst/>
                <a:cxnLst>
                  <a:cxn ang="0">
                    <a:pos x="connsiteX0" y="connsiteY0"/>
                  </a:cxn>
                  <a:cxn ang="0">
                    <a:pos x="connsiteX1" y="connsiteY1"/>
                  </a:cxn>
                  <a:cxn ang="0">
                    <a:pos x="connsiteX2" y="connsiteY2"/>
                  </a:cxn>
                  <a:cxn ang="0">
                    <a:pos x="connsiteX3" y="connsiteY3"/>
                  </a:cxn>
                </a:cxnLst>
                <a:rect l="l" t="t" r="r" b="b"/>
                <a:pathLst>
                  <a:path w="2170943" h="2144414">
                    <a:moveTo>
                      <a:pt x="0" y="2109365"/>
                    </a:moveTo>
                    <a:lnTo>
                      <a:pt x="26529" y="0"/>
                    </a:lnTo>
                    <a:lnTo>
                      <a:pt x="2170943" y="2144414"/>
                    </a:lnTo>
                    <a:lnTo>
                      <a:pt x="0" y="2109365"/>
                    </a:lnTo>
                    <a:close/>
                  </a:path>
                </a:pathLst>
              </a:custGeom>
              <a:solidFill>
                <a:schemeClr val="bg1">
                  <a:lumMod val="50000"/>
                </a:schemeClr>
              </a:solidFill>
              <a:ln>
                <a:noFill/>
              </a:ln>
              <a:effectLst>
                <a:outerShdw blurRad="50800" dist="76200" dir="5400000" algn="t"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直角三角形 17"/>
              <p:cNvSpPr/>
              <p:nvPr/>
            </p:nvSpPr>
            <p:spPr>
              <a:xfrm rot="2700000" flipV="1">
                <a:off x="6442132" y="3079557"/>
                <a:ext cx="2144414" cy="2144414"/>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205263 w 2144414"/>
                  <a:gd name="connsiteY0" fmla="*/ 1877572 h 2144414"/>
                  <a:gd name="connsiteX1" fmla="*/ 0 w 2144414"/>
                  <a:gd name="connsiteY1" fmla="*/ 0 h 2144414"/>
                  <a:gd name="connsiteX2" fmla="*/ 2144414 w 2144414"/>
                  <a:gd name="connsiteY2" fmla="*/ 2144414 h 2144414"/>
                  <a:gd name="connsiteX3" fmla="*/ 205263 w 2144414"/>
                  <a:gd name="connsiteY3" fmla="*/ 1877572 h 2144414"/>
                </a:gdLst>
                <a:ahLst/>
                <a:cxnLst>
                  <a:cxn ang="0">
                    <a:pos x="connsiteX0" y="connsiteY0"/>
                  </a:cxn>
                  <a:cxn ang="0">
                    <a:pos x="connsiteX1" y="connsiteY1"/>
                  </a:cxn>
                  <a:cxn ang="0">
                    <a:pos x="connsiteX2" y="connsiteY2"/>
                  </a:cxn>
                  <a:cxn ang="0">
                    <a:pos x="connsiteX3" y="connsiteY3"/>
                  </a:cxn>
                </a:cxnLst>
                <a:rect l="l" t="t" r="r" b="b"/>
                <a:pathLst>
                  <a:path w="2144414" h="2144414">
                    <a:moveTo>
                      <a:pt x="205263" y="1877572"/>
                    </a:moveTo>
                    <a:lnTo>
                      <a:pt x="0" y="0"/>
                    </a:lnTo>
                    <a:lnTo>
                      <a:pt x="2144414" y="2144414"/>
                    </a:lnTo>
                    <a:lnTo>
                      <a:pt x="205263" y="1877572"/>
                    </a:lnTo>
                    <a:close/>
                  </a:path>
                </a:pathLst>
              </a:custGeom>
              <a:gradFill flip="none" rotWithShape="1">
                <a:gsLst>
                  <a:gs pos="0">
                    <a:srgbClr val="267DBF">
                      <a:lumMod val="88000"/>
                    </a:srgbClr>
                  </a:gs>
                  <a:gs pos="71000">
                    <a:srgbClr val="31A6FE"/>
                  </a:gs>
                </a:gsLst>
                <a:lin ang="16200000" scaled="1"/>
                <a:tileRect/>
              </a:gradFill>
              <a:ln>
                <a:noFill/>
              </a:ln>
              <a:effectLst>
                <a:outerShdw blurRad="50800" dist="76200" dir="16200000" rotWithShape="0">
                  <a:prstClr val="black">
                    <a:alpha val="40000"/>
                  </a:prstClr>
                </a:outerShdw>
              </a:effectLst>
            </p:spPr>
            <p:txBody>
              <a:bodyPr spcFirstLastPara="0" vert="horz" wrap="square" lIns="48403" tIns="48403" rIns="48403" bIns="48403" numCol="1" spcCol="1270" anchor="ctr" anchorCtr="0">
                <a:noAutofit/>
              </a:bodyPr>
              <a:lstStyle/>
              <a:p>
                <a:pPr algn="ctr" defTabSz="800080" fontAlgn="base">
                  <a:lnSpc>
                    <a:spcPct val="90000"/>
                  </a:lnSpc>
                  <a:spcBef>
                    <a:spcPct val="0"/>
                  </a:spcBef>
                  <a:spcAft>
                    <a:spcPct val="35000"/>
                  </a:spcAft>
                </a:pPr>
                <a:endParaRPr lang="zh-CN" altLang="en-US" b="1" kern="0">
                  <a:solidFill>
                    <a:srgbClr val="FFFFFF"/>
                  </a:solidFill>
                  <a:effectLst>
                    <a:outerShdw blurRad="38100" dist="38100" dir="2700000" algn="tl">
                      <a:srgbClr val="000000">
                        <a:alpha val="43137"/>
                      </a:srgbClr>
                    </a:outerShdw>
                  </a:effectLst>
                </a:endParaRPr>
              </a:p>
            </p:txBody>
          </p:sp>
        </p:grpSp>
        <p:grpSp>
          <p:nvGrpSpPr>
            <p:cNvPr id="4" name="组合 3"/>
            <p:cNvGrpSpPr/>
            <p:nvPr/>
          </p:nvGrpSpPr>
          <p:grpSpPr>
            <a:xfrm>
              <a:off x="5259983" y="3539400"/>
              <a:ext cx="2594716" cy="993455"/>
              <a:chOff x="5259983" y="3539400"/>
              <a:chExt cx="2594716" cy="993455"/>
            </a:xfrm>
          </p:grpSpPr>
          <p:grpSp>
            <p:nvGrpSpPr>
              <p:cNvPr id="67" name="组合 66"/>
              <p:cNvGrpSpPr/>
              <p:nvPr/>
            </p:nvGrpSpPr>
            <p:grpSpPr>
              <a:xfrm>
                <a:off x="6319326" y="3539400"/>
                <a:ext cx="540052" cy="769389"/>
                <a:chOff x="7231059" y="3219822"/>
                <a:chExt cx="522615" cy="744548"/>
              </a:xfrm>
            </p:grpSpPr>
            <p:sp>
              <p:nvSpPr>
                <p:cNvPr id="68" name="五边形 67"/>
                <p:cNvSpPr/>
                <p:nvPr/>
              </p:nvSpPr>
              <p:spPr>
                <a:xfrm rot="16200000" flipV="1">
                  <a:off x="7122711" y="3333407"/>
                  <a:ext cx="744548" cy="517378"/>
                </a:xfrm>
                <a:prstGeom prst="homePlate">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TextBox 68"/>
                <p:cNvSpPr txBox="1"/>
                <p:nvPr/>
              </p:nvSpPr>
              <p:spPr>
                <a:xfrm>
                  <a:off x="7231059" y="3478237"/>
                  <a:ext cx="502915" cy="446759"/>
                </a:xfrm>
                <a:prstGeom prst="rect">
                  <a:avLst/>
                </a:prstGeom>
                <a:noFill/>
              </p:spPr>
              <p:txBody>
                <a:bodyPr wrap="none" rtlCol="0">
                  <a:spAutoFit/>
                </a:bodyPr>
                <a:lstStyle/>
                <a:p>
                  <a:pPr algn="ctr"/>
                  <a:r>
                    <a:rPr lang="en-US" altLang="zh-CN" sz="2400" dirty="0">
                      <a:solidFill>
                        <a:srgbClr val="267DBF"/>
                      </a:solidFill>
                      <a:latin typeface="04b_03b" pitchFamily="2" charset="0"/>
                    </a:rPr>
                    <a:t>03</a:t>
                  </a:r>
                  <a:endParaRPr lang="zh-CN" altLang="en-US" sz="2400" dirty="0">
                    <a:solidFill>
                      <a:srgbClr val="267DBF"/>
                    </a:solidFill>
                    <a:latin typeface="04b_03b" pitchFamily="2" charset="0"/>
                  </a:endParaRPr>
                </a:p>
              </p:txBody>
            </p:sp>
          </p:grpSp>
          <p:pic>
            <p:nvPicPr>
              <p:cNvPr id="89" name="6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59983" y="4383549"/>
                <a:ext cx="2594716" cy="14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3" name="组合 2"/>
          <p:cNvGrpSpPr/>
          <p:nvPr/>
        </p:nvGrpSpPr>
        <p:grpSpPr>
          <a:xfrm>
            <a:off x="6718838" y="2489627"/>
            <a:ext cx="2677698" cy="2644975"/>
            <a:chOff x="6718838" y="1632376"/>
            <a:chExt cx="2677698" cy="2644975"/>
          </a:xfrm>
        </p:grpSpPr>
        <p:grpSp>
          <p:nvGrpSpPr>
            <p:cNvPr id="61" name="组合 60"/>
            <p:cNvGrpSpPr/>
            <p:nvPr/>
          </p:nvGrpSpPr>
          <p:grpSpPr>
            <a:xfrm>
              <a:off x="6718838" y="1632376"/>
              <a:ext cx="2677698" cy="2644975"/>
              <a:chOff x="7617677" y="1355645"/>
              <a:chExt cx="2591244" cy="2559578"/>
            </a:xfrm>
          </p:grpSpPr>
          <p:sp>
            <p:nvSpPr>
              <p:cNvPr id="62" name="直角三角形 17"/>
              <p:cNvSpPr/>
              <p:nvPr/>
            </p:nvSpPr>
            <p:spPr>
              <a:xfrm rot="2641765">
                <a:off x="7617677" y="1355645"/>
                <a:ext cx="2591244" cy="2559578"/>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205263 w 2144414"/>
                  <a:gd name="connsiteY0" fmla="*/ 1877572 h 2144414"/>
                  <a:gd name="connsiteX1" fmla="*/ 0 w 2144414"/>
                  <a:gd name="connsiteY1" fmla="*/ 0 h 2144414"/>
                  <a:gd name="connsiteX2" fmla="*/ 2144414 w 2144414"/>
                  <a:gd name="connsiteY2" fmla="*/ 2144414 h 2144414"/>
                  <a:gd name="connsiteX3" fmla="*/ 205263 w 2144414"/>
                  <a:gd name="connsiteY3" fmla="*/ 1877572 h 2144414"/>
                  <a:gd name="connsiteX0" fmla="*/ 0 w 2170943"/>
                  <a:gd name="connsiteY0" fmla="*/ 2109365 h 2144414"/>
                  <a:gd name="connsiteX1" fmla="*/ 26529 w 2170943"/>
                  <a:gd name="connsiteY1" fmla="*/ 0 h 2144414"/>
                  <a:gd name="connsiteX2" fmla="*/ 2170943 w 2170943"/>
                  <a:gd name="connsiteY2" fmla="*/ 2144414 h 2144414"/>
                  <a:gd name="connsiteX3" fmla="*/ 0 w 2170943"/>
                  <a:gd name="connsiteY3" fmla="*/ 2109365 h 2144414"/>
                </a:gdLst>
                <a:ahLst/>
                <a:cxnLst>
                  <a:cxn ang="0">
                    <a:pos x="connsiteX0" y="connsiteY0"/>
                  </a:cxn>
                  <a:cxn ang="0">
                    <a:pos x="connsiteX1" y="connsiteY1"/>
                  </a:cxn>
                  <a:cxn ang="0">
                    <a:pos x="connsiteX2" y="connsiteY2"/>
                  </a:cxn>
                  <a:cxn ang="0">
                    <a:pos x="connsiteX3" y="connsiteY3"/>
                  </a:cxn>
                </a:cxnLst>
                <a:rect l="l" t="t" r="r" b="b"/>
                <a:pathLst>
                  <a:path w="2170943" h="2144414">
                    <a:moveTo>
                      <a:pt x="0" y="2109365"/>
                    </a:moveTo>
                    <a:lnTo>
                      <a:pt x="26529" y="0"/>
                    </a:lnTo>
                    <a:lnTo>
                      <a:pt x="2170943" y="2144414"/>
                    </a:lnTo>
                    <a:lnTo>
                      <a:pt x="0" y="2109365"/>
                    </a:lnTo>
                    <a:close/>
                  </a:path>
                </a:pathLst>
              </a:custGeom>
              <a:solidFill>
                <a:schemeClr val="bg1">
                  <a:lumMod val="85000"/>
                </a:schemeClr>
              </a:solidFill>
              <a:ln>
                <a:noFill/>
              </a:ln>
              <a:effectLst>
                <a:outerShdw blurRad="50800" dist="76200" dir="5400000" algn="t" rotWithShape="0">
                  <a:prstClr val="black">
                    <a:alpha val="40000"/>
                  </a:prstClr>
                </a:outerShdw>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直角三角形 16"/>
              <p:cNvSpPr/>
              <p:nvPr/>
            </p:nvSpPr>
            <p:spPr>
              <a:xfrm rot="2700000">
                <a:off x="7958464" y="1563392"/>
                <a:ext cx="2144414" cy="2144414"/>
              </a:xfrm>
              <a:custGeom>
                <a:avLst/>
                <a:gdLst>
                  <a:gd name="connsiteX0" fmla="*/ 0 w 2144414"/>
                  <a:gd name="connsiteY0" fmla="*/ 2144414 h 2144414"/>
                  <a:gd name="connsiteX1" fmla="*/ 0 w 2144414"/>
                  <a:gd name="connsiteY1" fmla="*/ 0 h 2144414"/>
                  <a:gd name="connsiteX2" fmla="*/ 2144414 w 2144414"/>
                  <a:gd name="connsiteY2" fmla="*/ 2144414 h 2144414"/>
                  <a:gd name="connsiteX3" fmla="*/ 0 w 2144414"/>
                  <a:gd name="connsiteY3" fmla="*/ 2144414 h 2144414"/>
                  <a:gd name="connsiteX0" fmla="*/ 195001 w 2144414"/>
                  <a:gd name="connsiteY0" fmla="*/ 1949413 h 2144414"/>
                  <a:gd name="connsiteX1" fmla="*/ 0 w 2144414"/>
                  <a:gd name="connsiteY1" fmla="*/ 0 h 2144414"/>
                  <a:gd name="connsiteX2" fmla="*/ 2144414 w 2144414"/>
                  <a:gd name="connsiteY2" fmla="*/ 2144414 h 2144414"/>
                  <a:gd name="connsiteX3" fmla="*/ 195001 w 2144414"/>
                  <a:gd name="connsiteY3" fmla="*/ 1949413 h 2144414"/>
                </a:gdLst>
                <a:ahLst/>
                <a:cxnLst>
                  <a:cxn ang="0">
                    <a:pos x="connsiteX0" y="connsiteY0"/>
                  </a:cxn>
                  <a:cxn ang="0">
                    <a:pos x="connsiteX1" y="connsiteY1"/>
                  </a:cxn>
                  <a:cxn ang="0">
                    <a:pos x="connsiteX2" y="connsiteY2"/>
                  </a:cxn>
                  <a:cxn ang="0">
                    <a:pos x="connsiteX3" y="connsiteY3"/>
                  </a:cxn>
                </a:cxnLst>
                <a:rect l="l" t="t" r="r" b="b"/>
                <a:pathLst>
                  <a:path w="2144414" h="2144414">
                    <a:moveTo>
                      <a:pt x="195001" y="1949413"/>
                    </a:moveTo>
                    <a:lnTo>
                      <a:pt x="0" y="0"/>
                    </a:lnTo>
                    <a:lnTo>
                      <a:pt x="2144414" y="2144414"/>
                    </a:lnTo>
                    <a:lnTo>
                      <a:pt x="195001" y="1949413"/>
                    </a:lnTo>
                    <a:close/>
                  </a:path>
                </a:pathLst>
              </a:custGeom>
              <a:gradFill flip="none" rotWithShape="1">
                <a:gsLst>
                  <a:gs pos="0">
                    <a:srgbClr val="19AF20">
                      <a:lumMod val="83000"/>
                    </a:srgbClr>
                  </a:gs>
                  <a:gs pos="71000">
                    <a:srgbClr val="19AF20">
                      <a:lumMod val="89000"/>
                      <a:lumOff val="11000"/>
                    </a:srgbClr>
                  </a:gs>
                </a:gsLst>
                <a:lin ang="8100000" scaled="1"/>
                <a:tileRect/>
              </a:gra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7157552" y="2687543"/>
              <a:ext cx="769389" cy="534640"/>
              <a:chOff x="8139878" y="2376745"/>
              <a:chExt cx="744548" cy="517378"/>
            </a:xfrm>
          </p:grpSpPr>
          <p:sp>
            <p:nvSpPr>
              <p:cNvPr id="71" name="五边形 70"/>
              <p:cNvSpPr/>
              <p:nvPr/>
            </p:nvSpPr>
            <p:spPr>
              <a:xfrm rot="10800000">
                <a:off x="8139878" y="2376745"/>
                <a:ext cx="744548" cy="517378"/>
              </a:xfrm>
              <a:prstGeom prst="homePlat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TextBox 71"/>
              <p:cNvSpPr txBox="1"/>
              <p:nvPr/>
            </p:nvSpPr>
            <p:spPr>
              <a:xfrm>
                <a:off x="8353393" y="2440855"/>
                <a:ext cx="513774" cy="446759"/>
              </a:xfrm>
              <a:prstGeom prst="rect">
                <a:avLst/>
              </a:prstGeom>
              <a:noFill/>
            </p:spPr>
            <p:txBody>
              <a:bodyPr wrap="none" rtlCol="0">
                <a:spAutoFit/>
              </a:bodyPr>
              <a:lstStyle/>
              <a:p>
                <a:pPr algn="ctr"/>
                <a:r>
                  <a:rPr lang="en-US" altLang="zh-CN" sz="2400" dirty="0">
                    <a:solidFill>
                      <a:srgbClr val="19AF20"/>
                    </a:solidFill>
                    <a:latin typeface="04b_03b" pitchFamily="2" charset="0"/>
                  </a:rPr>
                  <a:t>02</a:t>
                </a:r>
                <a:endParaRPr lang="zh-CN" altLang="en-US" sz="2400" dirty="0">
                  <a:solidFill>
                    <a:srgbClr val="19AF20"/>
                  </a:solidFill>
                  <a:latin typeface="04b_03b" pitchFamily="2" charset="0"/>
                </a:endParaRPr>
              </a:p>
            </p:txBody>
          </p:sp>
        </p:grpSp>
        <p:pic>
          <p:nvPicPr>
            <p:cNvPr id="90" name="6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778996" y="2881669"/>
              <a:ext cx="2594716" cy="149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4666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wipe(left)">
                                      <p:cBhvr>
                                        <p:cTn id="20" dur="300"/>
                                        <p:tgtEl>
                                          <p:spTgt spid="73"/>
                                        </p:tgtEl>
                                      </p:cBhvr>
                                    </p:animEffect>
                                  </p:childTnLst>
                                </p:cTn>
                              </p:par>
                              <p:par>
                                <p:cTn id="21" presetID="22" presetClass="entr" presetSubtype="8" fill="hold" nodeType="with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300"/>
                                        <p:tgtEl>
                                          <p:spTgt spid="79"/>
                                        </p:tgtEl>
                                      </p:cBhvr>
                                    </p:animEffect>
                                  </p:childTnLst>
                                </p:cTn>
                              </p:par>
                              <p:par>
                                <p:cTn id="24" presetID="22" presetClass="entr" presetSubtype="8" fill="hold" nodeType="with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left)">
                                      <p:cBhvr>
                                        <p:cTn id="26" dur="300"/>
                                        <p:tgtEl>
                                          <p:spTgt spid="76"/>
                                        </p:tgtEl>
                                      </p:cBhvr>
                                    </p:animEffect>
                                  </p:childTnLst>
                                </p:cTn>
                              </p:par>
                            </p:childTnLst>
                          </p:cTn>
                        </p:par>
                        <p:par>
                          <p:cTn id="27" fill="hold">
                            <p:stCondLst>
                              <p:cond delay="800"/>
                            </p:stCondLst>
                            <p:childTnLst>
                              <p:par>
                                <p:cTn id="28" presetID="12" presetClass="entr" presetSubtype="4" fill="hold" grpId="0" nodeType="after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additive="base">
                                        <p:cTn id="30" dur="500"/>
                                        <p:tgtEl>
                                          <p:spTgt spid="82"/>
                                        </p:tgtEl>
                                        <p:attrNameLst>
                                          <p:attrName>ppt_y</p:attrName>
                                        </p:attrNameLst>
                                      </p:cBhvr>
                                      <p:tavLst>
                                        <p:tav tm="0">
                                          <p:val>
                                            <p:strVal val="#ppt_y+#ppt_h*1.125000"/>
                                          </p:val>
                                        </p:tav>
                                        <p:tav tm="100000">
                                          <p:val>
                                            <p:strVal val="#ppt_y"/>
                                          </p:val>
                                        </p:tav>
                                      </p:tavLst>
                                    </p:anim>
                                    <p:animEffect transition="in" filter="wipe(up)">
                                      <p:cBhvr>
                                        <p:cTn id="31" dur="500"/>
                                        <p:tgtEl>
                                          <p:spTgt spid="82"/>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83"/>
                                        </p:tgtEl>
                                        <p:attrNameLst>
                                          <p:attrName>style.visibility</p:attrName>
                                        </p:attrNameLst>
                                      </p:cBhvr>
                                      <p:to>
                                        <p:strVal val="visible"/>
                                      </p:to>
                                    </p:set>
                                    <p:anim calcmode="lin" valueType="num">
                                      <p:cBhvr additive="base">
                                        <p:cTn id="34" dur="500"/>
                                        <p:tgtEl>
                                          <p:spTgt spid="83"/>
                                        </p:tgtEl>
                                        <p:attrNameLst>
                                          <p:attrName>ppt_y</p:attrName>
                                        </p:attrNameLst>
                                      </p:cBhvr>
                                      <p:tavLst>
                                        <p:tav tm="0">
                                          <p:val>
                                            <p:strVal val="#ppt_y-#ppt_h*1.125000"/>
                                          </p:val>
                                        </p:tav>
                                        <p:tav tm="100000">
                                          <p:val>
                                            <p:strVal val="#ppt_y"/>
                                          </p:val>
                                        </p:tav>
                                      </p:tavLst>
                                    </p:anim>
                                    <p:animEffect transition="in" filter="wipe(down)">
                                      <p:cBhvr>
                                        <p:cTn id="35" dur="500"/>
                                        <p:tgtEl>
                                          <p:spTgt spid="83"/>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84"/>
                                        </p:tgtEl>
                                        <p:attrNameLst>
                                          <p:attrName>style.visibility</p:attrName>
                                        </p:attrNameLst>
                                      </p:cBhvr>
                                      <p:to>
                                        <p:strVal val="visible"/>
                                      </p:to>
                                    </p:set>
                                    <p:anim calcmode="lin" valueType="num">
                                      <p:cBhvr additive="base">
                                        <p:cTn id="38" dur="500"/>
                                        <p:tgtEl>
                                          <p:spTgt spid="84"/>
                                        </p:tgtEl>
                                        <p:attrNameLst>
                                          <p:attrName>ppt_y</p:attrName>
                                        </p:attrNameLst>
                                      </p:cBhvr>
                                      <p:tavLst>
                                        <p:tav tm="0">
                                          <p:val>
                                            <p:strVal val="#ppt_y+#ppt_h*1.125000"/>
                                          </p:val>
                                        </p:tav>
                                        <p:tav tm="100000">
                                          <p:val>
                                            <p:strVal val="#ppt_y"/>
                                          </p:val>
                                        </p:tav>
                                      </p:tavLst>
                                    </p:anim>
                                    <p:animEffect transition="in" filter="wipe(up)">
                                      <p:cBhvr>
                                        <p:cTn id="39" dur="500"/>
                                        <p:tgtEl>
                                          <p:spTgt spid="84"/>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85"/>
                                        </p:tgtEl>
                                        <p:attrNameLst>
                                          <p:attrName>style.visibility</p:attrName>
                                        </p:attrNameLst>
                                      </p:cBhvr>
                                      <p:to>
                                        <p:strVal val="visible"/>
                                      </p:to>
                                    </p:set>
                                    <p:anim calcmode="lin" valueType="num">
                                      <p:cBhvr additive="base">
                                        <p:cTn id="42" dur="500"/>
                                        <p:tgtEl>
                                          <p:spTgt spid="85"/>
                                        </p:tgtEl>
                                        <p:attrNameLst>
                                          <p:attrName>ppt_y</p:attrName>
                                        </p:attrNameLst>
                                      </p:cBhvr>
                                      <p:tavLst>
                                        <p:tav tm="0">
                                          <p:val>
                                            <p:strVal val="#ppt_y-#ppt_h*1.125000"/>
                                          </p:val>
                                        </p:tav>
                                        <p:tav tm="100000">
                                          <p:val>
                                            <p:strVal val="#ppt_y"/>
                                          </p:val>
                                        </p:tav>
                                      </p:tavLst>
                                    </p:anim>
                                    <p:animEffect transition="in" filter="wipe(down)">
                                      <p:cBhvr>
                                        <p:cTn id="43" dur="500"/>
                                        <p:tgtEl>
                                          <p:spTgt spid="85"/>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 calcmode="lin" valueType="num">
                                      <p:cBhvr additive="base">
                                        <p:cTn id="46" dur="500"/>
                                        <p:tgtEl>
                                          <p:spTgt spid="86"/>
                                        </p:tgtEl>
                                        <p:attrNameLst>
                                          <p:attrName>ppt_y</p:attrName>
                                        </p:attrNameLst>
                                      </p:cBhvr>
                                      <p:tavLst>
                                        <p:tav tm="0">
                                          <p:val>
                                            <p:strVal val="#ppt_y+#ppt_h*1.125000"/>
                                          </p:val>
                                        </p:tav>
                                        <p:tav tm="100000">
                                          <p:val>
                                            <p:strVal val="#ppt_y"/>
                                          </p:val>
                                        </p:tav>
                                      </p:tavLst>
                                    </p:anim>
                                    <p:animEffect transition="in" filter="wipe(up)">
                                      <p:cBhvr>
                                        <p:cTn id="47" dur="500"/>
                                        <p:tgtEl>
                                          <p:spTgt spid="86"/>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additive="base">
                                        <p:cTn id="50" dur="500"/>
                                        <p:tgtEl>
                                          <p:spTgt spid="87"/>
                                        </p:tgtEl>
                                        <p:attrNameLst>
                                          <p:attrName>ppt_y</p:attrName>
                                        </p:attrNameLst>
                                      </p:cBhvr>
                                      <p:tavLst>
                                        <p:tav tm="0">
                                          <p:val>
                                            <p:strVal val="#ppt_y-#ppt_h*1.125000"/>
                                          </p:val>
                                        </p:tav>
                                        <p:tav tm="100000">
                                          <p:val>
                                            <p:strVal val="#ppt_y"/>
                                          </p:val>
                                        </p:tav>
                                      </p:tavLst>
                                    </p:anim>
                                    <p:animEffect transition="in" filter="wipe(down)">
                                      <p:cBhvr>
                                        <p:cTn id="51"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6012161" y="1340769"/>
            <a:ext cx="3185487" cy="369332"/>
          </a:xfrm>
          <a:prstGeom prst="rect">
            <a:avLst/>
          </a:prstGeom>
          <a:noFill/>
        </p:spPr>
        <p:txBody>
          <a:bodyPr wrap="none" rtlCol="0">
            <a:spAutoFit/>
          </a:bodyPr>
          <a:lstStyle/>
          <a:p>
            <a:r>
              <a:rPr lang="zh-CN" altLang="en-US" b="1" dirty="0">
                <a:solidFill>
                  <a:prstClr val="white"/>
                </a:solidFill>
                <a:effectLst>
                  <a:outerShdw blurRad="38100" dist="38100" dir="2700000" algn="tl">
                    <a:srgbClr val="000000">
                      <a:alpha val="43137"/>
                    </a:srgbClr>
                  </a:outerShdw>
                </a:effectLst>
              </a:rPr>
              <a:t>多边形风车四色四项并列关系</a:t>
            </a:r>
          </a:p>
        </p:txBody>
      </p:sp>
      <p:sp>
        <p:nvSpPr>
          <p:cNvPr id="42" name="TextBox 41"/>
          <p:cNvSpPr txBox="1"/>
          <p:nvPr/>
        </p:nvSpPr>
        <p:spPr>
          <a:xfrm>
            <a:off x="192745" y="1398477"/>
            <a:ext cx="2008883" cy="253916"/>
          </a:xfrm>
          <a:prstGeom prst="rect">
            <a:avLst/>
          </a:prstGeom>
          <a:noFill/>
        </p:spPr>
        <p:txBody>
          <a:bodyPr wrap="none" rtlCol="0">
            <a:spAutoFit/>
          </a:bodyPr>
          <a:lstStyle/>
          <a:p>
            <a:r>
              <a:rPr lang="zh-CN" altLang="en-US" sz="1050" dirty="0">
                <a:solidFill>
                  <a:prstClr val="white"/>
                </a:solidFill>
                <a:effectLst>
                  <a:outerShdw blurRad="38100" dist="38100" dir="2700000" algn="tl">
                    <a:srgbClr val="000000">
                      <a:alpha val="43137"/>
                    </a:srgbClr>
                  </a:outerShdw>
                </a:effectLst>
              </a:rPr>
              <a:t>锐普论坛</a:t>
            </a:r>
            <a:r>
              <a:rPr lang="en-US" altLang="zh-CN" sz="1050" dirty="0">
                <a:solidFill>
                  <a:prstClr val="white"/>
                </a:solidFill>
                <a:effectLst>
                  <a:outerShdw blurRad="38100" dist="38100" dir="2700000" algn="tl">
                    <a:srgbClr val="000000">
                      <a:alpha val="43137"/>
                    </a:srgbClr>
                  </a:outerShdw>
                </a:effectLst>
              </a:rPr>
              <a:t>[</a:t>
            </a:r>
            <a:r>
              <a:rPr lang="zh-CN" altLang="en-US" sz="1050" dirty="0">
                <a:solidFill>
                  <a:prstClr val="white"/>
                </a:solidFill>
                <a:effectLst>
                  <a:outerShdw blurRad="38100" dist="38100" dir="2700000" algn="tl">
                    <a:srgbClr val="000000">
                      <a:alpha val="43137"/>
                    </a:srgbClr>
                  </a:outerShdw>
                </a:effectLst>
              </a:rPr>
              <a:t>我爱泡泡糖</a:t>
            </a:r>
            <a:r>
              <a:rPr lang="en-US" altLang="zh-CN" sz="1050" dirty="0">
                <a:solidFill>
                  <a:prstClr val="white"/>
                </a:solidFill>
                <a:effectLst>
                  <a:outerShdw blurRad="38100" dist="38100" dir="2700000" algn="tl">
                    <a:srgbClr val="000000">
                      <a:alpha val="43137"/>
                    </a:srgbClr>
                  </a:outerShdw>
                </a:effectLst>
              </a:rPr>
              <a:t>]</a:t>
            </a:r>
            <a:r>
              <a:rPr lang="zh-CN" altLang="en-US" sz="1050" dirty="0">
                <a:solidFill>
                  <a:prstClr val="white"/>
                </a:solidFill>
                <a:effectLst>
                  <a:outerShdw blurRad="38100" dist="38100" dir="2700000" algn="tl">
                    <a:srgbClr val="000000">
                      <a:alpha val="43137"/>
                    </a:srgbClr>
                  </a:outerShdw>
                </a:effectLst>
              </a:rPr>
              <a:t>图表作品</a:t>
            </a:r>
          </a:p>
        </p:txBody>
      </p:sp>
      <p:grpSp>
        <p:nvGrpSpPr>
          <p:cNvPr id="43" name="组合 42"/>
          <p:cNvGrpSpPr/>
          <p:nvPr/>
        </p:nvGrpSpPr>
        <p:grpSpPr>
          <a:xfrm>
            <a:off x="4815347" y="3675455"/>
            <a:ext cx="1539110" cy="2201818"/>
            <a:chOff x="4859885" y="3912125"/>
            <a:chExt cx="1826688" cy="2613219"/>
          </a:xfrm>
        </p:grpSpPr>
        <p:sp>
          <p:nvSpPr>
            <p:cNvPr id="44" name="矩形 3"/>
            <p:cNvSpPr/>
            <p:nvPr/>
          </p:nvSpPr>
          <p:spPr>
            <a:xfrm rot="20039492" flipH="1" flipV="1">
              <a:off x="5200609" y="3912125"/>
              <a:ext cx="912081" cy="2613219"/>
            </a:xfrm>
            <a:custGeom>
              <a:avLst/>
              <a:gdLst/>
              <a:ahLst/>
              <a:cxnLst/>
              <a:rect l="l" t="t" r="r" b="b"/>
              <a:pathLst>
                <a:path w="697403" h="1972643">
                  <a:moveTo>
                    <a:pt x="697403" y="338348"/>
                  </a:moveTo>
                  <a:lnTo>
                    <a:pt x="688398" y="1285912"/>
                  </a:lnTo>
                  <a:lnTo>
                    <a:pt x="689490" y="1285912"/>
                  </a:lnTo>
                  <a:lnTo>
                    <a:pt x="689490" y="1972643"/>
                  </a:lnTo>
                  <a:lnTo>
                    <a:pt x="3905" y="1972643"/>
                  </a:lnTo>
                  <a:lnTo>
                    <a:pt x="3904" y="1285912"/>
                  </a:lnTo>
                  <a:lnTo>
                    <a:pt x="9055" y="1285912"/>
                  </a:lnTo>
                  <a:lnTo>
                    <a:pt x="0" y="0"/>
                  </a:lnTo>
                  <a:close/>
                </a:path>
              </a:pathLst>
            </a:custGeom>
            <a:gradFill flip="none" rotWithShape="1">
              <a:gsLst>
                <a:gs pos="0">
                  <a:srgbClr val="009999"/>
                </a:gs>
                <a:gs pos="71000">
                  <a:srgbClr val="009999">
                    <a:lumMod val="85000"/>
                    <a:lumOff val="15000"/>
                  </a:srgbClr>
                </a:gs>
              </a:gsLst>
              <a:lin ang="16200000" scaled="1"/>
              <a:tileRect/>
            </a:gra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5" name="组合 44"/>
            <p:cNvGrpSpPr/>
            <p:nvPr/>
          </p:nvGrpSpPr>
          <p:grpSpPr>
            <a:xfrm rot="10800000">
              <a:off x="4931592" y="3960166"/>
              <a:ext cx="936552" cy="1557065"/>
              <a:chOff x="3268201" y="2873225"/>
              <a:chExt cx="936552" cy="1557065"/>
            </a:xfrm>
          </p:grpSpPr>
          <p:sp>
            <p:nvSpPr>
              <p:cNvPr id="49" name="109"/>
              <p:cNvSpPr/>
              <p:nvPr/>
            </p:nvSpPr>
            <p:spPr bwMode="auto">
              <a:xfrm rot="9235502">
                <a:off x="3318872" y="3023578"/>
                <a:ext cx="885881" cy="1402688"/>
              </a:xfrm>
              <a:custGeom>
                <a:avLst/>
                <a:gdLst>
                  <a:gd name="connsiteX0" fmla="*/ 0 w 1094928"/>
                  <a:gd name="connsiteY0" fmla="*/ 54473 h 1094926"/>
                  <a:gd name="connsiteX1" fmla="*/ 15955 w 1094928"/>
                  <a:gd name="connsiteY1" fmla="*/ 15955 h 1094926"/>
                  <a:gd name="connsiteX2" fmla="*/ 54473 w 1094928"/>
                  <a:gd name="connsiteY2" fmla="*/ 0 h 1094926"/>
                  <a:gd name="connsiteX3" fmla="*/ 1040455 w 1094928"/>
                  <a:gd name="connsiteY3" fmla="*/ 0 h 1094926"/>
                  <a:gd name="connsiteX4" fmla="*/ 1078973 w 1094928"/>
                  <a:gd name="connsiteY4" fmla="*/ 15955 h 1094926"/>
                  <a:gd name="connsiteX5" fmla="*/ 1094928 w 1094928"/>
                  <a:gd name="connsiteY5" fmla="*/ 54473 h 1094926"/>
                  <a:gd name="connsiteX6" fmla="*/ 1094928 w 1094928"/>
                  <a:gd name="connsiteY6" fmla="*/ 1040453 h 1094926"/>
                  <a:gd name="connsiteX7" fmla="*/ 1078973 w 1094928"/>
                  <a:gd name="connsiteY7" fmla="*/ 1078971 h 1094926"/>
                  <a:gd name="connsiteX8" fmla="*/ 1040455 w 1094928"/>
                  <a:gd name="connsiteY8" fmla="*/ 1094926 h 1094926"/>
                  <a:gd name="connsiteX9" fmla="*/ 54473 w 1094928"/>
                  <a:gd name="connsiteY9" fmla="*/ 1094926 h 1094926"/>
                  <a:gd name="connsiteX10" fmla="*/ 15955 w 1094928"/>
                  <a:gd name="connsiteY10" fmla="*/ 1078971 h 1094926"/>
                  <a:gd name="connsiteX11" fmla="*/ 0 w 1094928"/>
                  <a:gd name="connsiteY11" fmla="*/ 1040453 h 1094926"/>
                  <a:gd name="connsiteX12" fmla="*/ 0 w 1094928"/>
                  <a:gd name="connsiteY12" fmla="*/ 54473 h 1094926"/>
                  <a:gd name="connsiteX0" fmla="*/ 0 w 1094928"/>
                  <a:gd name="connsiteY0" fmla="*/ 177169 h 1375076"/>
                  <a:gd name="connsiteX1" fmla="*/ 15955 w 1094928"/>
                  <a:gd name="connsiteY1" fmla="*/ 138651 h 1375076"/>
                  <a:gd name="connsiteX2" fmla="*/ 54473 w 1094928"/>
                  <a:gd name="connsiteY2" fmla="*/ 122696 h 1375076"/>
                  <a:gd name="connsiteX3" fmla="*/ 1040455 w 1094928"/>
                  <a:gd name="connsiteY3" fmla="*/ 122696 h 1375076"/>
                  <a:gd name="connsiteX4" fmla="*/ 1078973 w 1094928"/>
                  <a:gd name="connsiteY4" fmla="*/ 138651 h 1375076"/>
                  <a:gd name="connsiteX5" fmla="*/ 1094928 w 1094928"/>
                  <a:gd name="connsiteY5" fmla="*/ 177169 h 1375076"/>
                  <a:gd name="connsiteX6" fmla="*/ 1094928 w 1094928"/>
                  <a:gd name="connsiteY6" fmla="*/ 1163149 h 1375076"/>
                  <a:gd name="connsiteX7" fmla="*/ 1078973 w 1094928"/>
                  <a:gd name="connsiteY7" fmla="*/ 1201667 h 1375076"/>
                  <a:gd name="connsiteX8" fmla="*/ 1040455 w 1094928"/>
                  <a:gd name="connsiteY8" fmla="*/ 1217622 h 1375076"/>
                  <a:gd name="connsiteX9" fmla="*/ 54473 w 1094928"/>
                  <a:gd name="connsiteY9" fmla="*/ 1217622 h 1375076"/>
                  <a:gd name="connsiteX10" fmla="*/ 15955 w 1094928"/>
                  <a:gd name="connsiteY10" fmla="*/ 1201667 h 1375076"/>
                  <a:gd name="connsiteX11" fmla="*/ 0 w 1094928"/>
                  <a:gd name="connsiteY11" fmla="*/ 177169 h 1375076"/>
                  <a:gd name="connsiteX0" fmla="*/ 0 w 1094928"/>
                  <a:gd name="connsiteY0" fmla="*/ 177169 h 1217622"/>
                  <a:gd name="connsiteX1" fmla="*/ 15955 w 1094928"/>
                  <a:gd name="connsiteY1" fmla="*/ 138651 h 1217622"/>
                  <a:gd name="connsiteX2" fmla="*/ 54473 w 1094928"/>
                  <a:gd name="connsiteY2" fmla="*/ 122696 h 1217622"/>
                  <a:gd name="connsiteX3" fmla="*/ 1040455 w 1094928"/>
                  <a:gd name="connsiteY3" fmla="*/ 122696 h 1217622"/>
                  <a:gd name="connsiteX4" fmla="*/ 1078973 w 1094928"/>
                  <a:gd name="connsiteY4" fmla="*/ 138651 h 1217622"/>
                  <a:gd name="connsiteX5" fmla="*/ 1094928 w 1094928"/>
                  <a:gd name="connsiteY5" fmla="*/ 177169 h 1217622"/>
                  <a:gd name="connsiteX6" fmla="*/ 1094928 w 1094928"/>
                  <a:gd name="connsiteY6" fmla="*/ 1163149 h 1217622"/>
                  <a:gd name="connsiteX7" fmla="*/ 1078973 w 1094928"/>
                  <a:gd name="connsiteY7" fmla="*/ 1201667 h 1217622"/>
                  <a:gd name="connsiteX8" fmla="*/ 1040455 w 1094928"/>
                  <a:gd name="connsiteY8" fmla="*/ 1217622 h 1217622"/>
                  <a:gd name="connsiteX9" fmla="*/ 15955 w 1094928"/>
                  <a:gd name="connsiteY9" fmla="*/ 1201667 h 1217622"/>
                  <a:gd name="connsiteX10" fmla="*/ 0 w 1094928"/>
                  <a:gd name="connsiteY10" fmla="*/ 177169 h 1217622"/>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9559 w 1184487"/>
                  <a:gd name="connsiteY0" fmla="*/ 99708 h 1140161"/>
                  <a:gd name="connsiteX1" fmla="*/ 105514 w 1184487"/>
                  <a:gd name="connsiteY1" fmla="*/ 61190 h 1140161"/>
                  <a:gd name="connsiteX2" fmla="*/ 144032 w 1184487"/>
                  <a:gd name="connsiteY2" fmla="*/ 45235 h 1140161"/>
                  <a:gd name="connsiteX3" fmla="*/ 1130014 w 1184487"/>
                  <a:gd name="connsiteY3" fmla="*/ 45235 h 1140161"/>
                  <a:gd name="connsiteX4" fmla="*/ 1168532 w 1184487"/>
                  <a:gd name="connsiteY4" fmla="*/ 61190 h 1140161"/>
                  <a:gd name="connsiteX5" fmla="*/ 1184487 w 1184487"/>
                  <a:gd name="connsiteY5" fmla="*/ 99708 h 1140161"/>
                  <a:gd name="connsiteX6" fmla="*/ 1184487 w 1184487"/>
                  <a:gd name="connsiteY6" fmla="*/ 1085688 h 1140161"/>
                  <a:gd name="connsiteX7" fmla="*/ 1168532 w 1184487"/>
                  <a:gd name="connsiteY7" fmla="*/ 1124206 h 1140161"/>
                  <a:gd name="connsiteX8" fmla="*/ 1130014 w 1184487"/>
                  <a:gd name="connsiteY8" fmla="*/ 1140161 h 1140161"/>
                  <a:gd name="connsiteX9" fmla="*/ 642867 w 1184487"/>
                  <a:gd name="connsiteY9" fmla="*/ 659436 h 1140161"/>
                  <a:gd name="connsiteX10" fmla="*/ 89559 w 1184487"/>
                  <a:gd name="connsiteY10" fmla="*/ 99708 h 1140161"/>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58801"/>
                  <a:gd name="connsiteY0" fmla="*/ 78817 h 1195248"/>
                  <a:gd name="connsiteX1" fmla="*/ 138765 w 1258801"/>
                  <a:gd name="connsiteY1" fmla="*/ 40299 h 1195248"/>
                  <a:gd name="connsiteX2" fmla="*/ 177283 w 1258801"/>
                  <a:gd name="connsiteY2" fmla="*/ 24344 h 1195248"/>
                  <a:gd name="connsiteX3" fmla="*/ 1163265 w 1258801"/>
                  <a:gd name="connsiteY3" fmla="*/ 24344 h 1195248"/>
                  <a:gd name="connsiteX4" fmla="*/ 1201783 w 1258801"/>
                  <a:gd name="connsiteY4" fmla="*/ 40299 h 1195248"/>
                  <a:gd name="connsiteX5" fmla="*/ 1217738 w 1258801"/>
                  <a:gd name="connsiteY5" fmla="*/ 78817 h 1195248"/>
                  <a:gd name="connsiteX6" fmla="*/ 1217738 w 1258801"/>
                  <a:gd name="connsiteY6" fmla="*/ 1064797 h 1195248"/>
                  <a:gd name="connsiteX7" fmla="*/ 1201783 w 1258801"/>
                  <a:gd name="connsiteY7" fmla="*/ 1103315 h 1195248"/>
                  <a:gd name="connsiteX8" fmla="*/ 875628 w 1258801"/>
                  <a:gd name="connsiteY8" fmla="*/ 513201 h 1195248"/>
                  <a:gd name="connsiteX9" fmla="*/ 122810 w 1258801"/>
                  <a:gd name="connsiteY9" fmla="*/ 78817 h 1195248"/>
                  <a:gd name="connsiteX0" fmla="*/ 122810 w 1217738"/>
                  <a:gd name="connsiteY0" fmla="*/ 78817 h 1219656"/>
                  <a:gd name="connsiteX1" fmla="*/ 138765 w 1217738"/>
                  <a:gd name="connsiteY1" fmla="*/ 40299 h 1219656"/>
                  <a:gd name="connsiteX2" fmla="*/ 177283 w 1217738"/>
                  <a:gd name="connsiteY2" fmla="*/ 24344 h 1219656"/>
                  <a:gd name="connsiteX3" fmla="*/ 1163265 w 1217738"/>
                  <a:gd name="connsiteY3" fmla="*/ 24344 h 1219656"/>
                  <a:gd name="connsiteX4" fmla="*/ 1201783 w 1217738"/>
                  <a:gd name="connsiteY4" fmla="*/ 40299 h 1219656"/>
                  <a:gd name="connsiteX5" fmla="*/ 1217738 w 1217738"/>
                  <a:gd name="connsiteY5" fmla="*/ 78817 h 1219656"/>
                  <a:gd name="connsiteX6" fmla="*/ 1217738 w 1217738"/>
                  <a:gd name="connsiteY6" fmla="*/ 1064797 h 1219656"/>
                  <a:gd name="connsiteX7" fmla="*/ 1144256 w 1217738"/>
                  <a:gd name="connsiteY7" fmla="*/ 1127723 h 1219656"/>
                  <a:gd name="connsiteX8" fmla="*/ 875628 w 1217738"/>
                  <a:gd name="connsiteY8" fmla="*/ 513201 h 1219656"/>
                  <a:gd name="connsiteX9" fmla="*/ 122810 w 1217738"/>
                  <a:gd name="connsiteY9" fmla="*/ 78817 h 1219656"/>
                  <a:gd name="connsiteX0" fmla="*/ 122810 w 1217738"/>
                  <a:gd name="connsiteY0" fmla="*/ 78817 h 1127723"/>
                  <a:gd name="connsiteX1" fmla="*/ 138765 w 1217738"/>
                  <a:gd name="connsiteY1" fmla="*/ 40299 h 1127723"/>
                  <a:gd name="connsiteX2" fmla="*/ 177283 w 1217738"/>
                  <a:gd name="connsiteY2" fmla="*/ 24344 h 1127723"/>
                  <a:gd name="connsiteX3" fmla="*/ 1163265 w 1217738"/>
                  <a:gd name="connsiteY3" fmla="*/ 24344 h 1127723"/>
                  <a:gd name="connsiteX4" fmla="*/ 1201783 w 1217738"/>
                  <a:gd name="connsiteY4" fmla="*/ 40299 h 1127723"/>
                  <a:gd name="connsiteX5" fmla="*/ 1217738 w 1217738"/>
                  <a:gd name="connsiteY5" fmla="*/ 78817 h 1127723"/>
                  <a:gd name="connsiteX6" fmla="*/ 1217738 w 1217738"/>
                  <a:gd name="connsiteY6" fmla="*/ 1064797 h 1127723"/>
                  <a:gd name="connsiteX7" fmla="*/ 1144256 w 1217738"/>
                  <a:gd name="connsiteY7" fmla="*/ 1127723 h 1127723"/>
                  <a:gd name="connsiteX8" fmla="*/ 875628 w 1217738"/>
                  <a:gd name="connsiteY8" fmla="*/ 513201 h 1127723"/>
                  <a:gd name="connsiteX9" fmla="*/ 122810 w 1217738"/>
                  <a:gd name="connsiteY9" fmla="*/ 78817 h 1127723"/>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413 w 1217341"/>
                  <a:gd name="connsiteY0" fmla="*/ 74864 h 1126988"/>
                  <a:gd name="connsiteX1" fmla="*/ 138368 w 1217341"/>
                  <a:gd name="connsiteY1" fmla="*/ 36346 h 1126988"/>
                  <a:gd name="connsiteX2" fmla="*/ 176886 w 1217341"/>
                  <a:gd name="connsiteY2" fmla="*/ 20391 h 1126988"/>
                  <a:gd name="connsiteX3" fmla="*/ 1162868 w 1217341"/>
                  <a:gd name="connsiteY3" fmla="*/ 20391 h 1126988"/>
                  <a:gd name="connsiteX4" fmla="*/ 1201386 w 1217341"/>
                  <a:gd name="connsiteY4" fmla="*/ 36346 h 1126988"/>
                  <a:gd name="connsiteX5" fmla="*/ 1217341 w 1217341"/>
                  <a:gd name="connsiteY5" fmla="*/ 74864 h 1126988"/>
                  <a:gd name="connsiteX6" fmla="*/ 1217341 w 1217341"/>
                  <a:gd name="connsiteY6" fmla="*/ 1060844 h 1126988"/>
                  <a:gd name="connsiteX7" fmla="*/ 1143859 w 1217341"/>
                  <a:gd name="connsiteY7" fmla="*/ 1123770 h 1126988"/>
                  <a:gd name="connsiteX8" fmla="*/ 872849 w 1217341"/>
                  <a:gd name="connsiteY8" fmla="*/ 485529 h 1126988"/>
                  <a:gd name="connsiteX9" fmla="*/ 122413 w 1217341"/>
                  <a:gd name="connsiteY9" fmla="*/ 74864 h 1126988"/>
                  <a:gd name="connsiteX0" fmla="*/ 122413 w 1217341"/>
                  <a:gd name="connsiteY0" fmla="*/ 74864 h 1115728"/>
                  <a:gd name="connsiteX1" fmla="*/ 138368 w 1217341"/>
                  <a:gd name="connsiteY1" fmla="*/ 36346 h 1115728"/>
                  <a:gd name="connsiteX2" fmla="*/ 176886 w 1217341"/>
                  <a:gd name="connsiteY2" fmla="*/ 20391 h 1115728"/>
                  <a:gd name="connsiteX3" fmla="*/ 1162868 w 1217341"/>
                  <a:gd name="connsiteY3" fmla="*/ 20391 h 1115728"/>
                  <a:gd name="connsiteX4" fmla="*/ 1201386 w 1217341"/>
                  <a:gd name="connsiteY4" fmla="*/ 36346 h 1115728"/>
                  <a:gd name="connsiteX5" fmla="*/ 1217341 w 1217341"/>
                  <a:gd name="connsiteY5" fmla="*/ 74864 h 1115728"/>
                  <a:gd name="connsiteX6" fmla="*/ 1217341 w 1217341"/>
                  <a:gd name="connsiteY6" fmla="*/ 1060844 h 1115728"/>
                  <a:gd name="connsiteX7" fmla="*/ 1130683 w 1217341"/>
                  <a:gd name="connsiteY7" fmla="*/ 1112510 h 1115728"/>
                  <a:gd name="connsiteX8" fmla="*/ 872849 w 1217341"/>
                  <a:gd name="connsiteY8" fmla="*/ 485529 h 1115728"/>
                  <a:gd name="connsiteX9" fmla="*/ 122413 w 1217341"/>
                  <a:gd name="connsiteY9" fmla="*/ 74864 h 1115728"/>
                  <a:gd name="connsiteX0" fmla="*/ 119584 w 1214512"/>
                  <a:gd name="connsiteY0" fmla="*/ 66047 h 1106911"/>
                  <a:gd name="connsiteX1" fmla="*/ 135539 w 1214512"/>
                  <a:gd name="connsiteY1" fmla="*/ 27529 h 1106911"/>
                  <a:gd name="connsiteX2" fmla="*/ 174057 w 1214512"/>
                  <a:gd name="connsiteY2" fmla="*/ 11574 h 1106911"/>
                  <a:gd name="connsiteX3" fmla="*/ 1160039 w 1214512"/>
                  <a:gd name="connsiteY3" fmla="*/ 11574 h 1106911"/>
                  <a:gd name="connsiteX4" fmla="*/ 1198557 w 1214512"/>
                  <a:gd name="connsiteY4" fmla="*/ 27529 h 1106911"/>
                  <a:gd name="connsiteX5" fmla="*/ 1214512 w 1214512"/>
                  <a:gd name="connsiteY5" fmla="*/ 66047 h 1106911"/>
                  <a:gd name="connsiteX6" fmla="*/ 1214512 w 1214512"/>
                  <a:gd name="connsiteY6" fmla="*/ 1052027 h 1106911"/>
                  <a:gd name="connsiteX7" fmla="*/ 1127854 w 1214512"/>
                  <a:gd name="connsiteY7" fmla="*/ 1103693 h 1106911"/>
                  <a:gd name="connsiteX8" fmla="*/ 853047 w 1214512"/>
                  <a:gd name="connsiteY8" fmla="*/ 423810 h 1106911"/>
                  <a:gd name="connsiteX9" fmla="*/ 119584 w 1214512"/>
                  <a:gd name="connsiteY9" fmla="*/ 66047 h 1106911"/>
                  <a:gd name="connsiteX0" fmla="*/ 124051 w 1218979"/>
                  <a:gd name="connsiteY0" fmla="*/ 74095 h 1114959"/>
                  <a:gd name="connsiteX1" fmla="*/ 140006 w 1218979"/>
                  <a:gd name="connsiteY1" fmla="*/ 35577 h 1114959"/>
                  <a:gd name="connsiteX2" fmla="*/ 178524 w 1218979"/>
                  <a:gd name="connsiteY2" fmla="*/ 19622 h 1114959"/>
                  <a:gd name="connsiteX3" fmla="*/ 1164506 w 1218979"/>
                  <a:gd name="connsiteY3" fmla="*/ 19622 h 1114959"/>
                  <a:gd name="connsiteX4" fmla="*/ 1203024 w 1218979"/>
                  <a:gd name="connsiteY4" fmla="*/ 35577 h 1114959"/>
                  <a:gd name="connsiteX5" fmla="*/ 1218979 w 1218979"/>
                  <a:gd name="connsiteY5" fmla="*/ 74095 h 1114959"/>
                  <a:gd name="connsiteX6" fmla="*/ 1218979 w 1218979"/>
                  <a:gd name="connsiteY6" fmla="*/ 1060075 h 1114959"/>
                  <a:gd name="connsiteX7" fmla="*/ 1132321 w 1218979"/>
                  <a:gd name="connsiteY7" fmla="*/ 1111741 h 1114959"/>
                  <a:gd name="connsiteX8" fmla="*/ 884315 w 1218979"/>
                  <a:gd name="connsiteY8" fmla="*/ 480147 h 1114959"/>
                  <a:gd name="connsiteX9" fmla="*/ 124051 w 1218979"/>
                  <a:gd name="connsiteY9" fmla="*/ 74095 h 1114959"/>
                  <a:gd name="connsiteX0" fmla="*/ 122033 w 1216961"/>
                  <a:gd name="connsiteY0" fmla="*/ 75658 h 1116522"/>
                  <a:gd name="connsiteX1" fmla="*/ 137988 w 1216961"/>
                  <a:gd name="connsiteY1" fmla="*/ 37140 h 1116522"/>
                  <a:gd name="connsiteX2" fmla="*/ 176506 w 1216961"/>
                  <a:gd name="connsiteY2" fmla="*/ 21185 h 1116522"/>
                  <a:gd name="connsiteX3" fmla="*/ 1162488 w 1216961"/>
                  <a:gd name="connsiteY3" fmla="*/ 21185 h 1116522"/>
                  <a:gd name="connsiteX4" fmla="*/ 1201006 w 1216961"/>
                  <a:gd name="connsiteY4" fmla="*/ 37140 h 1116522"/>
                  <a:gd name="connsiteX5" fmla="*/ 1216961 w 1216961"/>
                  <a:gd name="connsiteY5" fmla="*/ 75658 h 1116522"/>
                  <a:gd name="connsiteX6" fmla="*/ 1216961 w 1216961"/>
                  <a:gd name="connsiteY6" fmla="*/ 1061638 h 1116522"/>
                  <a:gd name="connsiteX7" fmla="*/ 1130303 w 1216961"/>
                  <a:gd name="connsiteY7" fmla="*/ 1113304 h 1116522"/>
                  <a:gd name="connsiteX8" fmla="*/ 870187 w 1216961"/>
                  <a:gd name="connsiteY8" fmla="*/ 491088 h 1116522"/>
                  <a:gd name="connsiteX9" fmla="*/ 122033 w 1216961"/>
                  <a:gd name="connsiteY9" fmla="*/ 75658 h 1116522"/>
                  <a:gd name="connsiteX0" fmla="*/ 122447 w 1217375"/>
                  <a:gd name="connsiteY0" fmla="*/ 65220 h 1106084"/>
                  <a:gd name="connsiteX1" fmla="*/ 138402 w 1217375"/>
                  <a:gd name="connsiteY1" fmla="*/ 26702 h 1106084"/>
                  <a:gd name="connsiteX2" fmla="*/ 176920 w 1217375"/>
                  <a:gd name="connsiteY2" fmla="*/ 10747 h 1106084"/>
                  <a:gd name="connsiteX3" fmla="*/ 1162902 w 1217375"/>
                  <a:gd name="connsiteY3" fmla="*/ 10747 h 1106084"/>
                  <a:gd name="connsiteX4" fmla="*/ 1201420 w 1217375"/>
                  <a:gd name="connsiteY4" fmla="*/ 26702 h 1106084"/>
                  <a:gd name="connsiteX5" fmla="*/ 1217375 w 1217375"/>
                  <a:gd name="connsiteY5" fmla="*/ 65220 h 1106084"/>
                  <a:gd name="connsiteX6" fmla="*/ 1217375 w 1217375"/>
                  <a:gd name="connsiteY6" fmla="*/ 1051200 h 1106084"/>
                  <a:gd name="connsiteX7" fmla="*/ 1130717 w 1217375"/>
                  <a:gd name="connsiteY7" fmla="*/ 1102866 h 1106084"/>
                  <a:gd name="connsiteX8" fmla="*/ 873083 w 1217375"/>
                  <a:gd name="connsiteY8" fmla="*/ 418020 h 1106084"/>
                  <a:gd name="connsiteX9" fmla="*/ 122447 w 1217375"/>
                  <a:gd name="connsiteY9" fmla="*/ 65220 h 1106084"/>
                  <a:gd name="connsiteX0" fmla="*/ 120429 w 1215357"/>
                  <a:gd name="connsiteY0" fmla="*/ 74889 h 1115753"/>
                  <a:gd name="connsiteX1" fmla="*/ 136384 w 1215357"/>
                  <a:gd name="connsiteY1" fmla="*/ 36371 h 1115753"/>
                  <a:gd name="connsiteX2" fmla="*/ 174902 w 1215357"/>
                  <a:gd name="connsiteY2" fmla="*/ 20416 h 1115753"/>
                  <a:gd name="connsiteX3" fmla="*/ 1160884 w 1215357"/>
                  <a:gd name="connsiteY3" fmla="*/ 20416 h 1115753"/>
                  <a:gd name="connsiteX4" fmla="*/ 1199402 w 1215357"/>
                  <a:gd name="connsiteY4" fmla="*/ 36371 h 1115753"/>
                  <a:gd name="connsiteX5" fmla="*/ 1215357 w 1215357"/>
                  <a:gd name="connsiteY5" fmla="*/ 74889 h 1115753"/>
                  <a:gd name="connsiteX6" fmla="*/ 1215357 w 1215357"/>
                  <a:gd name="connsiteY6" fmla="*/ 1060869 h 1115753"/>
                  <a:gd name="connsiteX7" fmla="*/ 1128699 w 1215357"/>
                  <a:gd name="connsiteY7" fmla="*/ 1112535 h 1115753"/>
                  <a:gd name="connsiteX8" fmla="*/ 858955 w 1215357"/>
                  <a:gd name="connsiteY8" fmla="*/ 485705 h 1115753"/>
                  <a:gd name="connsiteX9" fmla="*/ 120429 w 1215357"/>
                  <a:gd name="connsiteY9" fmla="*/ 74889 h 1115753"/>
                  <a:gd name="connsiteX0" fmla="*/ 120429 w 1215357"/>
                  <a:gd name="connsiteY0" fmla="*/ 74889 h 1104493"/>
                  <a:gd name="connsiteX1" fmla="*/ 136384 w 1215357"/>
                  <a:gd name="connsiteY1" fmla="*/ 36371 h 1104493"/>
                  <a:gd name="connsiteX2" fmla="*/ 174902 w 1215357"/>
                  <a:gd name="connsiteY2" fmla="*/ 20416 h 1104493"/>
                  <a:gd name="connsiteX3" fmla="*/ 1160884 w 1215357"/>
                  <a:gd name="connsiteY3" fmla="*/ 20416 h 1104493"/>
                  <a:gd name="connsiteX4" fmla="*/ 1199402 w 1215357"/>
                  <a:gd name="connsiteY4" fmla="*/ 36371 h 1104493"/>
                  <a:gd name="connsiteX5" fmla="*/ 1215357 w 1215357"/>
                  <a:gd name="connsiteY5" fmla="*/ 74889 h 1104493"/>
                  <a:gd name="connsiteX6" fmla="*/ 1215357 w 1215357"/>
                  <a:gd name="connsiteY6" fmla="*/ 1060869 h 1104493"/>
                  <a:gd name="connsiteX7" fmla="*/ 1120387 w 1215357"/>
                  <a:gd name="connsiteY7" fmla="*/ 1101275 h 1104493"/>
                  <a:gd name="connsiteX8" fmla="*/ 858955 w 1215357"/>
                  <a:gd name="connsiteY8" fmla="*/ 485705 h 1104493"/>
                  <a:gd name="connsiteX9" fmla="*/ 120429 w 1215357"/>
                  <a:gd name="connsiteY9" fmla="*/ 74889 h 1104493"/>
                  <a:gd name="connsiteX0" fmla="*/ 120429 w 1215357"/>
                  <a:gd name="connsiteY0" fmla="*/ 74889 h 1122416"/>
                  <a:gd name="connsiteX1" fmla="*/ 136384 w 1215357"/>
                  <a:gd name="connsiteY1" fmla="*/ 36371 h 1122416"/>
                  <a:gd name="connsiteX2" fmla="*/ 174902 w 1215357"/>
                  <a:gd name="connsiteY2" fmla="*/ 20416 h 1122416"/>
                  <a:gd name="connsiteX3" fmla="*/ 1160884 w 1215357"/>
                  <a:gd name="connsiteY3" fmla="*/ 20416 h 1122416"/>
                  <a:gd name="connsiteX4" fmla="*/ 1199402 w 1215357"/>
                  <a:gd name="connsiteY4" fmla="*/ 36371 h 1122416"/>
                  <a:gd name="connsiteX5" fmla="*/ 1215357 w 1215357"/>
                  <a:gd name="connsiteY5" fmla="*/ 74889 h 1122416"/>
                  <a:gd name="connsiteX6" fmla="*/ 1215357 w 1215357"/>
                  <a:gd name="connsiteY6" fmla="*/ 1060869 h 1122416"/>
                  <a:gd name="connsiteX7" fmla="*/ 1120387 w 1215357"/>
                  <a:gd name="connsiteY7" fmla="*/ 1101275 h 1122416"/>
                  <a:gd name="connsiteX8" fmla="*/ 858955 w 1215357"/>
                  <a:gd name="connsiteY8" fmla="*/ 485705 h 1122416"/>
                  <a:gd name="connsiteX9" fmla="*/ 120429 w 1215357"/>
                  <a:gd name="connsiteY9" fmla="*/ 74889 h 1122416"/>
                  <a:gd name="connsiteX0" fmla="*/ 36928 w 1131856"/>
                  <a:gd name="connsiteY0" fmla="*/ 54473 h 1102000"/>
                  <a:gd name="connsiteX1" fmla="*/ 52883 w 1131856"/>
                  <a:gd name="connsiteY1" fmla="*/ 15955 h 1102000"/>
                  <a:gd name="connsiteX2" fmla="*/ 91401 w 1131856"/>
                  <a:gd name="connsiteY2" fmla="*/ 0 h 1102000"/>
                  <a:gd name="connsiteX3" fmla="*/ 1077383 w 1131856"/>
                  <a:gd name="connsiteY3" fmla="*/ 0 h 1102000"/>
                  <a:gd name="connsiteX4" fmla="*/ 1115901 w 1131856"/>
                  <a:gd name="connsiteY4" fmla="*/ 15955 h 1102000"/>
                  <a:gd name="connsiteX5" fmla="*/ 1131856 w 1131856"/>
                  <a:gd name="connsiteY5" fmla="*/ 54473 h 1102000"/>
                  <a:gd name="connsiteX6" fmla="*/ 1131856 w 1131856"/>
                  <a:gd name="connsiteY6" fmla="*/ 1040453 h 1102000"/>
                  <a:gd name="connsiteX7" fmla="*/ 1036886 w 1131856"/>
                  <a:gd name="connsiteY7" fmla="*/ 1080859 h 1102000"/>
                  <a:gd name="connsiteX8" fmla="*/ 775454 w 1131856"/>
                  <a:gd name="connsiteY8" fmla="*/ 465289 h 1102000"/>
                  <a:gd name="connsiteX9" fmla="*/ 36928 w 1131856"/>
                  <a:gd name="connsiteY9" fmla="*/ 54473 h 1102000"/>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0 w 1126260"/>
                  <a:gd name="connsiteY0" fmla="*/ 104069 h 1103191"/>
                  <a:gd name="connsiteX1" fmla="*/ 47287 w 1126260"/>
                  <a:gd name="connsiteY1" fmla="*/ 17146 h 1103191"/>
                  <a:gd name="connsiteX2" fmla="*/ 85805 w 1126260"/>
                  <a:gd name="connsiteY2" fmla="*/ 1191 h 1103191"/>
                  <a:gd name="connsiteX3" fmla="*/ 1071787 w 1126260"/>
                  <a:gd name="connsiteY3" fmla="*/ 1191 h 1103191"/>
                  <a:gd name="connsiteX4" fmla="*/ 1110305 w 1126260"/>
                  <a:gd name="connsiteY4" fmla="*/ 17146 h 1103191"/>
                  <a:gd name="connsiteX5" fmla="*/ 1126260 w 1126260"/>
                  <a:gd name="connsiteY5" fmla="*/ 55664 h 1103191"/>
                  <a:gd name="connsiteX6" fmla="*/ 1126260 w 1126260"/>
                  <a:gd name="connsiteY6" fmla="*/ 1041644 h 1103191"/>
                  <a:gd name="connsiteX7" fmla="*/ 1031290 w 1126260"/>
                  <a:gd name="connsiteY7" fmla="*/ 1082050 h 1103191"/>
                  <a:gd name="connsiteX8" fmla="*/ 769858 w 1126260"/>
                  <a:gd name="connsiteY8" fmla="*/ 466480 h 1103191"/>
                  <a:gd name="connsiteX9" fmla="*/ 0 w 1126260"/>
                  <a:gd name="connsiteY9" fmla="*/ 104069 h 1103191"/>
                  <a:gd name="connsiteX0" fmla="*/ 0 w 1095311"/>
                  <a:gd name="connsiteY0" fmla="*/ 120820 h 1105584"/>
                  <a:gd name="connsiteX1" fmla="*/ 16338 w 1095311"/>
                  <a:gd name="connsiteY1" fmla="*/ 19539 h 1105584"/>
                  <a:gd name="connsiteX2" fmla="*/ 54856 w 1095311"/>
                  <a:gd name="connsiteY2" fmla="*/ 3584 h 1105584"/>
                  <a:gd name="connsiteX3" fmla="*/ 1040838 w 1095311"/>
                  <a:gd name="connsiteY3" fmla="*/ 3584 h 1105584"/>
                  <a:gd name="connsiteX4" fmla="*/ 1079356 w 1095311"/>
                  <a:gd name="connsiteY4" fmla="*/ 19539 h 1105584"/>
                  <a:gd name="connsiteX5" fmla="*/ 1095311 w 1095311"/>
                  <a:gd name="connsiteY5" fmla="*/ 58057 h 1105584"/>
                  <a:gd name="connsiteX6" fmla="*/ 1095311 w 1095311"/>
                  <a:gd name="connsiteY6" fmla="*/ 1044037 h 1105584"/>
                  <a:gd name="connsiteX7" fmla="*/ 1000341 w 1095311"/>
                  <a:gd name="connsiteY7" fmla="*/ 1084443 h 1105584"/>
                  <a:gd name="connsiteX8" fmla="*/ 738909 w 1095311"/>
                  <a:gd name="connsiteY8" fmla="*/ 468873 h 1105584"/>
                  <a:gd name="connsiteX9" fmla="*/ 0 w 1095311"/>
                  <a:gd name="connsiteY9" fmla="*/ 120820 h 1105584"/>
                  <a:gd name="connsiteX0" fmla="*/ 0 w 1095311"/>
                  <a:gd name="connsiteY0" fmla="*/ 120820 h 1121282"/>
                  <a:gd name="connsiteX1" fmla="*/ 16338 w 1095311"/>
                  <a:gd name="connsiteY1" fmla="*/ 19539 h 1121282"/>
                  <a:gd name="connsiteX2" fmla="*/ 54856 w 1095311"/>
                  <a:gd name="connsiteY2" fmla="*/ 3584 h 1121282"/>
                  <a:gd name="connsiteX3" fmla="*/ 1040838 w 1095311"/>
                  <a:gd name="connsiteY3" fmla="*/ 3584 h 1121282"/>
                  <a:gd name="connsiteX4" fmla="*/ 1079356 w 1095311"/>
                  <a:gd name="connsiteY4" fmla="*/ 19539 h 1121282"/>
                  <a:gd name="connsiteX5" fmla="*/ 1095311 w 1095311"/>
                  <a:gd name="connsiteY5" fmla="*/ 58057 h 1121282"/>
                  <a:gd name="connsiteX6" fmla="*/ 1095311 w 1095311"/>
                  <a:gd name="connsiteY6" fmla="*/ 1044037 h 1121282"/>
                  <a:gd name="connsiteX7" fmla="*/ 1000341 w 1095311"/>
                  <a:gd name="connsiteY7" fmla="*/ 1100141 h 1121282"/>
                  <a:gd name="connsiteX8" fmla="*/ 738909 w 1095311"/>
                  <a:gd name="connsiteY8" fmla="*/ 468873 h 1121282"/>
                  <a:gd name="connsiteX9" fmla="*/ 0 w 1095311"/>
                  <a:gd name="connsiteY9" fmla="*/ 120820 h 1121282"/>
                  <a:gd name="connsiteX0" fmla="*/ 0 w 1096907"/>
                  <a:gd name="connsiteY0" fmla="*/ 120820 h 1100141"/>
                  <a:gd name="connsiteX1" fmla="*/ 16338 w 1096907"/>
                  <a:gd name="connsiteY1" fmla="*/ 19539 h 1100141"/>
                  <a:gd name="connsiteX2" fmla="*/ 54856 w 1096907"/>
                  <a:gd name="connsiteY2" fmla="*/ 3584 h 1100141"/>
                  <a:gd name="connsiteX3" fmla="*/ 1040838 w 1096907"/>
                  <a:gd name="connsiteY3" fmla="*/ 3584 h 1100141"/>
                  <a:gd name="connsiteX4" fmla="*/ 1079356 w 1096907"/>
                  <a:gd name="connsiteY4" fmla="*/ 19539 h 1100141"/>
                  <a:gd name="connsiteX5" fmla="*/ 1095311 w 1096907"/>
                  <a:gd name="connsiteY5" fmla="*/ 58057 h 1100141"/>
                  <a:gd name="connsiteX6" fmla="*/ 1095311 w 1096907"/>
                  <a:gd name="connsiteY6" fmla="*/ 1044037 h 1100141"/>
                  <a:gd name="connsiteX7" fmla="*/ 1000341 w 1096907"/>
                  <a:gd name="connsiteY7" fmla="*/ 1100141 h 1100141"/>
                  <a:gd name="connsiteX8" fmla="*/ 738909 w 1096907"/>
                  <a:gd name="connsiteY8" fmla="*/ 468873 h 1100141"/>
                  <a:gd name="connsiteX9" fmla="*/ 0 w 1096907"/>
                  <a:gd name="connsiteY9" fmla="*/ 120820 h 1100141"/>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832 w 1096143"/>
                  <a:gd name="connsiteY0" fmla="*/ 120820 h 1108477"/>
                  <a:gd name="connsiteX1" fmla="*/ 17170 w 1096143"/>
                  <a:gd name="connsiteY1" fmla="*/ 19539 h 1108477"/>
                  <a:gd name="connsiteX2" fmla="*/ 55688 w 1096143"/>
                  <a:gd name="connsiteY2" fmla="*/ 3584 h 1108477"/>
                  <a:gd name="connsiteX3" fmla="*/ 1041670 w 1096143"/>
                  <a:gd name="connsiteY3" fmla="*/ 3584 h 1108477"/>
                  <a:gd name="connsiteX4" fmla="*/ 1080188 w 1096143"/>
                  <a:gd name="connsiteY4" fmla="*/ 19539 h 1108477"/>
                  <a:gd name="connsiteX5" fmla="*/ 1096143 w 1096143"/>
                  <a:gd name="connsiteY5" fmla="*/ 58057 h 1108477"/>
                  <a:gd name="connsiteX6" fmla="*/ 1096143 w 1096143"/>
                  <a:gd name="connsiteY6" fmla="*/ 1044037 h 1108477"/>
                  <a:gd name="connsiteX7" fmla="*/ 1001173 w 1096143"/>
                  <a:gd name="connsiteY7" fmla="*/ 1100141 h 1108477"/>
                  <a:gd name="connsiteX8" fmla="*/ 739741 w 1096143"/>
                  <a:gd name="connsiteY8" fmla="*/ 468873 h 1108477"/>
                  <a:gd name="connsiteX9" fmla="*/ 832 w 1096143"/>
                  <a:gd name="connsiteY9" fmla="*/ 120820 h 1108477"/>
                  <a:gd name="connsiteX0" fmla="*/ 11113 w 1106424"/>
                  <a:gd name="connsiteY0" fmla="*/ 120820 h 1108477"/>
                  <a:gd name="connsiteX1" fmla="*/ 27451 w 1106424"/>
                  <a:gd name="connsiteY1" fmla="*/ 19539 h 1108477"/>
                  <a:gd name="connsiteX2" fmla="*/ 65969 w 1106424"/>
                  <a:gd name="connsiteY2" fmla="*/ 3584 h 1108477"/>
                  <a:gd name="connsiteX3" fmla="*/ 1051951 w 1106424"/>
                  <a:gd name="connsiteY3" fmla="*/ 3584 h 1108477"/>
                  <a:gd name="connsiteX4" fmla="*/ 1090469 w 1106424"/>
                  <a:gd name="connsiteY4" fmla="*/ 19539 h 1108477"/>
                  <a:gd name="connsiteX5" fmla="*/ 1106424 w 1106424"/>
                  <a:gd name="connsiteY5" fmla="*/ 58057 h 1108477"/>
                  <a:gd name="connsiteX6" fmla="*/ 1106424 w 1106424"/>
                  <a:gd name="connsiteY6" fmla="*/ 1044037 h 1108477"/>
                  <a:gd name="connsiteX7" fmla="*/ 1011454 w 1106424"/>
                  <a:gd name="connsiteY7" fmla="*/ 1100141 h 1108477"/>
                  <a:gd name="connsiteX8" fmla="*/ 750022 w 1106424"/>
                  <a:gd name="connsiteY8" fmla="*/ 468873 h 1108477"/>
                  <a:gd name="connsiteX9" fmla="*/ 11113 w 1106424"/>
                  <a:gd name="connsiteY9" fmla="*/ 120820 h 1108477"/>
                  <a:gd name="connsiteX0" fmla="*/ 15127 w 1110438"/>
                  <a:gd name="connsiteY0" fmla="*/ 120820 h 1108477"/>
                  <a:gd name="connsiteX1" fmla="*/ 31465 w 1110438"/>
                  <a:gd name="connsiteY1" fmla="*/ 19539 h 1108477"/>
                  <a:gd name="connsiteX2" fmla="*/ 69983 w 1110438"/>
                  <a:gd name="connsiteY2" fmla="*/ 3584 h 1108477"/>
                  <a:gd name="connsiteX3" fmla="*/ 1055965 w 1110438"/>
                  <a:gd name="connsiteY3" fmla="*/ 3584 h 1108477"/>
                  <a:gd name="connsiteX4" fmla="*/ 1094483 w 1110438"/>
                  <a:gd name="connsiteY4" fmla="*/ 19539 h 1108477"/>
                  <a:gd name="connsiteX5" fmla="*/ 1110438 w 1110438"/>
                  <a:gd name="connsiteY5" fmla="*/ 58057 h 1108477"/>
                  <a:gd name="connsiteX6" fmla="*/ 1110438 w 1110438"/>
                  <a:gd name="connsiteY6" fmla="*/ 1044037 h 1108477"/>
                  <a:gd name="connsiteX7" fmla="*/ 1015468 w 1110438"/>
                  <a:gd name="connsiteY7" fmla="*/ 1100141 h 1108477"/>
                  <a:gd name="connsiteX8" fmla="*/ 754036 w 1110438"/>
                  <a:gd name="connsiteY8" fmla="*/ 468873 h 1108477"/>
                  <a:gd name="connsiteX9" fmla="*/ 15127 w 1110438"/>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17236 h 1104893"/>
                  <a:gd name="connsiteX1" fmla="*/ 29758 w 1108731"/>
                  <a:gd name="connsiteY1" fmla="*/ 15955 h 1104893"/>
                  <a:gd name="connsiteX2" fmla="*/ 68276 w 1108731"/>
                  <a:gd name="connsiteY2" fmla="*/ 0 h 1104893"/>
                  <a:gd name="connsiteX3" fmla="*/ 1054258 w 1108731"/>
                  <a:gd name="connsiteY3" fmla="*/ 0 h 1104893"/>
                  <a:gd name="connsiteX4" fmla="*/ 1092776 w 1108731"/>
                  <a:gd name="connsiteY4" fmla="*/ 15955 h 1104893"/>
                  <a:gd name="connsiteX5" fmla="*/ 1108731 w 1108731"/>
                  <a:gd name="connsiteY5" fmla="*/ 54473 h 1104893"/>
                  <a:gd name="connsiteX6" fmla="*/ 1108731 w 1108731"/>
                  <a:gd name="connsiteY6" fmla="*/ 1040453 h 1104893"/>
                  <a:gd name="connsiteX7" fmla="*/ 1013761 w 1108731"/>
                  <a:gd name="connsiteY7" fmla="*/ 1096557 h 1104893"/>
                  <a:gd name="connsiteX8" fmla="*/ 752329 w 1108731"/>
                  <a:gd name="connsiteY8" fmla="*/ 465289 h 1104893"/>
                  <a:gd name="connsiteX9" fmla="*/ 13420 w 1108731"/>
                  <a:gd name="connsiteY9" fmla="*/ 117236 h 1104893"/>
                  <a:gd name="connsiteX0" fmla="*/ 12400 w 1107711"/>
                  <a:gd name="connsiteY0" fmla="*/ 117236 h 1104893"/>
                  <a:gd name="connsiteX1" fmla="*/ 28738 w 1107711"/>
                  <a:gd name="connsiteY1" fmla="*/ 15955 h 1104893"/>
                  <a:gd name="connsiteX2" fmla="*/ 67256 w 1107711"/>
                  <a:gd name="connsiteY2" fmla="*/ 0 h 1104893"/>
                  <a:gd name="connsiteX3" fmla="*/ 1053238 w 1107711"/>
                  <a:gd name="connsiteY3" fmla="*/ 0 h 1104893"/>
                  <a:gd name="connsiteX4" fmla="*/ 1091756 w 1107711"/>
                  <a:gd name="connsiteY4" fmla="*/ 15955 h 1104893"/>
                  <a:gd name="connsiteX5" fmla="*/ 1107711 w 1107711"/>
                  <a:gd name="connsiteY5" fmla="*/ 54473 h 1104893"/>
                  <a:gd name="connsiteX6" fmla="*/ 1107711 w 1107711"/>
                  <a:gd name="connsiteY6" fmla="*/ 1040453 h 1104893"/>
                  <a:gd name="connsiteX7" fmla="*/ 1012741 w 1107711"/>
                  <a:gd name="connsiteY7" fmla="*/ 1096557 h 1104893"/>
                  <a:gd name="connsiteX8" fmla="*/ 751309 w 1107711"/>
                  <a:gd name="connsiteY8" fmla="*/ 465289 h 1104893"/>
                  <a:gd name="connsiteX9" fmla="*/ 12400 w 1107711"/>
                  <a:gd name="connsiteY9" fmla="*/ 117236 h 1104893"/>
                  <a:gd name="connsiteX0" fmla="*/ 6982 w 1102293"/>
                  <a:gd name="connsiteY0" fmla="*/ 117236 h 1104893"/>
                  <a:gd name="connsiteX1" fmla="*/ 23320 w 1102293"/>
                  <a:gd name="connsiteY1" fmla="*/ 15955 h 1104893"/>
                  <a:gd name="connsiteX2" fmla="*/ 61838 w 1102293"/>
                  <a:gd name="connsiteY2" fmla="*/ 0 h 1104893"/>
                  <a:gd name="connsiteX3" fmla="*/ 1047820 w 1102293"/>
                  <a:gd name="connsiteY3" fmla="*/ 0 h 1104893"/>
                  <a:gd name="connsiteX4" fmla="*/ 1086338 w 1102293"/>
                  <a:gd name="connsiteY4" fmla="*/ 15955 h 1104893"/>
                  <a:gd name="connsiteX5" fmla="*/ 1102293 w 1102293"/>
                  <a:gd name="connsiteY5" fmla="*/ 54473 h 1104893"/>
                  <a:gd name="connsiteX6" fmla="*/ 1102293 w 1102293"/>
                  <a:gd name="connsiteY6" fmla="*/ 1040453 h 1104893"/>
                  <a:gd name="connsiteX7" fmla="*/ 1007323 w 1102293"/>
                  <a:gd name="connsiteY7" fmla="*/ 1096557 h 1104893"/>
                  <a:gd name="connsiteX8" fmla="*/ 745891 w 1102293"/>
                  <a:gd name="connsiteY8" fmla="*/ 465289 h 1104893"/>
                  <a:gd name="connsiteX9" fmla="*/ 6982 w 1102293"/>
                  <a:gd name="connsiteY9" fmla="*/ 117236 h 1104893"/>
                  <a:gd name="connsiteX0" fmla="*/ 0 w 1095311"/>
                  <a:gd name="connsiteY0" fmla="*/ 117236 h 1104893"/>
                  <a:gd name="connsiteX1" fmla="*/ 25133 w 1095311"/>
                  <a:gd name="connsiteY1" fmla="*/ 15955 h 1104893"/>
                  <a:gd name="connsiteX2" fmla="*/ 54856 w 1095311"/>
                  <a:gd name="connsiteY2" fmla="*/ 0 h 1104893"/>
                  <a:gd name="connsiteX3" fmla="*/ 1040838 w 1095311"/>
                  <a:gd name="connsiteY3" fmla="*/ 0 h 1104893"/>
                  <a:gd name="connsiteX4" fmla="*/ 1079356 w 1095311"/>
                  <a:gd name="connsiteY4" fmla="*/ 15955 h 1104893"/>
                  <a:gd name="connsiteX5" fmla="*/ 1095311 w 1095311"/>
                  <a:gd name="connsiteY5" fmla="*/ 54473 h 1104893"/>
                  <a:gd name="connsiteX6" fmla="*/ 1095311 w 1095311"/>
                  <a:gd name="connsiteY6" fmla="*/ 1040453 h 1104893"/>
                  <a:gd name="connsiteX7" fmla="*/ 1000341 w 1095311"/>
                  <a:gd name="connsiteY7" fmla="*/ 1096557 h 1104893"/>
                  <a:gd name="connsiteX8" fmla="*/ 738909 w 1095311"/>
                  <a:gd name="connsiteY8" fmla="*/ 465289 h 1104893"/>
                  <a:gd name="connsiteX9" fmla="*/ 0 w 1095311"/>
                  <a:gd name="connsiteY9" fmla="*/ 117236 h 1104893"/>
                  <a:gd name="connsiteX0" fmla="*/ 0 w 1095311"/>
                  <a:gd name="connsiteY0" fmla="*/ 117236 h 1046974"/>
                  <a:gd name="connsiteX1" fmla="*/ 25133 w 1095311"/>
                  <a:gd name="connsiteY1" fmla="*/ 15955 h 1046974"/>
                  <a:gd name="connsiteX2" fmla="*/ 54856 w 1095311"/>
                  <a:gd name="connsiteY2" fmla="*/ 0 h 1046974"/>
                  <a:gd name="connsiteX3" fmla="*/ 1040838 w 1095311"/>
                  <a:gd name="connsiteY3" fmla="*/ 0 h 1046974"/>
                  <a:gd name="connsiteX4" fmla="*/ 1079356 w 1095311"/>
                  <a:gd name="connsiteY4" fmla="*/ 15955 h 1046974"/>
                  <a:gd name="connsiteX5" fmla="*/ 1095311 w 1095311"/>
                  <a:gd name="connsiteY5" fmla="*/ 54473 h 1046974"/>
                  <a:gd name="connsiteX6" fmla="*/ 1095311 w 1095311"/>
                  <a:gd name="connsiteY6" fmla="*/ 1040453 h 1046974"/>
                  <a:gd name="connsiteX7" fmla="*/ 738909 w 1095311"/>
                  <a:gd name="connsiteY7" fmla="*/ 465289 h 1046974"/>
                  <a:gd name="connsiteX8" fmla="*/ 0 w 1095311"/>
                  <a:gd name="connsiteY8" fmla="*/ 117236 h 104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5311" h="1046974">
                    <a:moveTo>
                      <a:pt x="0" y="117236"/>
                    </a:moveTo>
                    <a:cubicBezTo>
                      <a:pt x="1491" y="36910"/>
                      <a:pt x="1813" y="29761"/>
                      <a:pt x="25133" y="15955"/>
                    </a:cubicBezTo>
                    <a:cubicBezTo>
                      <a:pt x="36743" y="8802"/>
                      <a:pt x="40409" y="0"/>
                      <a:pt x="54856" y="0"/>
                    </a:cubicBezTo>
                    <a:lnTo>
                      <a:pt x="1040838" y="0"/>
                    </a:lnTo>
                    <a:cubicBezTo>
                      <a:pt x="1055285" y="0"/>
                      <a:pt x="1069141" y="5739"/>
                      <a:pt x="1079356" y="15955"/>
                    </a:cubicBezTo>
                    <a:cubicBezTo>
                      <a:pt x="1089572" y="26171"/>
                      <a:pt x="1095311" y="40026"/>
                      <a:pt x="1095311" y="54473"/>
                    </a:cubicBezTo>
                    <a:lnTo>
                      <a:pt x="1095311" y="1040453"/>
                    </a:lnTo>
                    <a:cubicBezTo>
                      <a:pt x="1035911" y="1108922"/>
                      <a:pt x="921461" y="619158"/>
                      <a:pt x="738909" y="465289"/>
                    </a:cubicBezTo>
                    <a:cubicBezTo>
                      <a:pt x="572186" y="302069"/>
                      <a:pt x="469425" y="257020"/>
                      <a:pt x="0" y="117236"/>
                    </a:cubicBezTo>
                    <a:close/>
                  </a:path>
                </a:pathLst>
              </a:custGeom>
              <a:gradFill flip="none" rotWithShape="1">
                <a:gsLst>
                  <a:gs pos="78000">
                    <a:schemeClr val="bg1">
                      <a:alpha val="11000"/>
                    </a:schemeClr>
                  </a:gs>
                  <a:gs pos="10000">
                    <a:schemeClr val="bg1">
                      <a:alpha val="32000"/>
                    </a:scheme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sp>
            <p:nvSpPr>
              <p:cNvPr id="50" name="110"/>
              <p:cNvSpPr/>
              <p:nvPr/>
            </p:nvSpPr>
            <p:spPr bwMode="auto">
              <a:xfrm rot="20056095">
                <a:off x="3268201" y="2873225"/>
                <a:ext cx="909772" cy="1557065"/>
              </a:xfrm>
              <a:prstGeom prst="roundRect">
                <a:avLst>
                  <a:gd name="adj" fmla="val 4221"/>
                </a:avLst>
              </a:prstGeom>
              <a:gradFill flip="none" rotWithShape="1">
                <a:gsLst>
                  <a:gs pos="100000">
                    <a:schemeClr val="bg1">
                      <a:alpha val="60000"/>
                    </a:schemeClr>
                  </a:gs>
                  <a:gs pos="100000">
                    <a:schemeClr val="bg1">
                      <a:alpha val="0"/>
                    </a:schemeClr>
                  </a:gs>
                  <a:gs pos="87000">
                    <a:schemeClr val="bg1">
                      <a:alpha val="24000"/>
                    </a:schemeClr>
                  </a:gs>
                  <a:gs pos="75000">
                    <a:schemeClr val="bg1">
                      <a:shade val="100000"/>
                      <a:satMod val="115000"/>
                      <a:alpha val="10000"/>
                    </a:schemeClr>
                  </a:gs>
                  <a:gs pos="34000">
                    <a:schemeClr val="bg1">
                      <a:shade val="100000"/>
                      <a:satMod val="115000"/>
                      <a:alpha val="0"/>
                    </a:schemeClr>
                  </a:gs>
                </a:gsLst>
                <a:lin ang="6600000" scaled="0"/>
                <a:tileRect/>
              </a:gradFill>
              <a:ln>
                <a:noFill/>
              </a:ln>
              <a:effectLst/>
              <a:scene3d>
                <a:camera prst="orthographicFront"/>
                <a:lightRig rig="brightRoom" dir="t"/>
              </a:scene3d>
              <a:sp3d>
                <a:bevelT w="635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grpSp>
        <p:pic>
          <p:nvPicPr>
            <p:cNvPr id="46" name="9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74755" y="6093296"/>
              <a:ext cx="1211818" cy="6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46"/>
            <p:cNvSpPr txBox="1"/>
            <p:nvPr/>
          </p:nvSpPr>
          <p:spPr>
            <a:xfrm rot="20064999">
              <a:off x="4859885" y="4023830"/>
              <a:ext cx="717631" cy="620982"/>
            </a:xfrm>
            <a:prstGeom prst="rect">
              <a:avLst/>
            </a:prstGeom>
            <a:noFill/>
          </p:spPr>
          <p:txBody>
            <a:bodyPr wrap="none" rtlCol="0">
              <a:spAutoFit/>
            </a:bodyPr>
            <a:lstStyle/>
            <a:p>
              <a:pPr algn="ctr"/>
              <a:r>
                <a:rPr lang="en-US" altLang="zh-CN" sz="2800" dirty="0">
                  <a:solidFill>
                    <a:prstClr val="white"/>
                  </a:solidFill>
                  <a:effectLst>
                    <a:outerShdw blurRad="38100" dist="38100" dir="2700000" algn="tl">
                      <a:srgbClr val="000000">
                        <a:alpha val="43137"/>
                      </a:srgbClr>
                    </a:outerShdw>
                  </a:effectLst>
                  <a:latin typeface="微软雅黑"/>
                </a:rPr>
                <a:t>03</a:t>
              </a:r>
              <a:endParaRPr lang="zh-CN" altLang="en-US" sz="2800" dirty="0">
                <a:solidFill>
                  <a:prstClr val="white"/>
                </a:solidFill>
                <a:effectLst>
                  <a:outerShdw blurRad="38100" dist="38100" dir="2700000" algn="tl">
                    <a:srgbClr val="000000">
                      <a:alpha val="43137"/>
                    </a:srgbClr>
                  </a:outerShdw>
                </a:effectLst>
                <a:latin typeface="微软雅黑"/>
              </a:endParaRPr>
            </a:p>
          </p:txBody>
        </p:sp>
        <p:sp>
          <p:nvSpPr>
            <p:cNvPr id="48" name="TextBox 47"/>
            <p:cNvSpPr txBox="1"/>
            <p:nvPr/>
          </p:nvSpPr>
          <p:spPr>
            <a:xfrm rot="19995444">
              <a:off x="5332713" y="4435983"/>
              <a:ext cx="794492" cy="1690363"/>
            </a:xfrm>
            <a:prstGeom prst="rect">
              <a:avLst/>
            </a:prstGeom>
            <a:noFill/>
          </p:spPr>
          <p:txBody>
            <a:bodyPr vert="eaVert" wrap="square" rtlCol="0">
              <a:spAutoFit/>
            </a:bodyPr>
            <a:lstStyle/>
            <a:p>
              <a:r>
                <a:rPr lang="zh-CN" altLang="en-US" sz="1050" dirty="0">
                  <a:solidFill>
                    <a:prstClr val="white"/>
                  </a:solidFill>
                  <a:effectLst>
                    <a:outerShdw blurRad="38100" dist="38100" dir="2700000" algn="tl">
                      <a:srgbClr val="000000">
                        <a:alpha val="43137"/>
                      </a:srgbClr>
                    </a:outerShdw>
                  </a:effectLst>
                </a:rPr>
                <a:t>点击添加内容点击添加内容点击添加内容内容点击添加内容点</a:t>
              </a:r>
            </a:p>
          </p:txBody>
        </p:sp>
      </p:grpSp>
      <p:cxnSp>
        <p:nvCxnSpPr>
          <p:cNvPr id="52" name="直接连接符 51"/>
          <p:cNvCxnSpPr/>
          <p:nvPr/>
        </p:nvCxnSpPr>
        <p:spPr>
          <a:xfrm flipV="1">
            <a:off x="1014746" y="4053886"/>
            <a:ext cx="2221743" cy="1105387"/>
          </a:xfrm>
          <a:prstGeom prst="line">
            <a:avLst/>
          </a:prstGeom>
          <a:ln w="635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flipV="1">
            <a:off x="2466925" y="2461111"/>
            <a:ext cx="780896" cy="158765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rot="20072720">
            <a:off x="668210" y="3386846"/>
            <a:ext cx="2191743" cy="1107996"/>
          </a:xfrm>
          <a:prstGeom prst="rect">
            <a:avLst/>
          </a:prstGeom>
          <a:noFill/>
        </p:spPr>
        <p:txBody>
          <a:bodyPr wrap="square" rtlCol="0">
            <a:spAutoFit/>
          </a:bodyPr>
          <a:lstStyle/>
          <a:p>
            <a:pPr algn="ctr"/>
            <a:r>
              <a:rPr lang="zh-CN" altLang="en-US" sz="1100" dirty="0">
                <a:solidFill>
                  <a:prstClr val="black"/>
                </a:solidFill>
              </a:rPr>
              <a:t>点击添加内容点击添加内容点击添加内容点击添加内容点击添加内容点击添加内容点击添加内容点击添加内容点击添加内容点击添加内容点击添加内容点击添添加内容点击添加内容点击添添加</a:t>
            </a:r>
          </a:p>
        </p:txBody>
      </p:sp>
      <p:sp>
        <p:nvSpPr>
          <p:cNvPr id="55" name="TextBox 54"/>
          <p:cNvSpPr txBox="1"/>
          <p:nvPr/>
        </p:nvSpPr>
        <p:spPr>
          <a:xfrm rot="20072720">
            <a:off x="6327333" y="3399939"/>
            <a:ext cx="2152997" cy="1107996"/>
          </a:xfrm>
          <a:prstGeom prst="rect">
            <a:avLst/>
          </a:prstGeom>
          <a:noFill/>
        </p:spPr>
        <p:txBody>
          <a:bodyPr wrap="square" rtlCol="0">
            <a:spAutoFit/>
          </a:bodyPr>
          <a:lstStyle/>
          <a:p>
            <a:pPr algn="ctr"/>
            <a:r>
              <a:rPr lang="zh-CN" altLang="en-US" sz="1100" dirty="0">
                <a:solidFill>
                  <a:prstClr val="black"/>
                </a:solidFill>
              </a:rPr>
              <a:t>点击添加内容点击添加内容点击添加内容点击添加内容点击添加内容点击添加内容点击添加内容点击添加内容点击添加内容点击添加内容点击添加内容点击添添加内容点击添加内容点击添添加</a:t>
            </a:r>
          </a:p>
        </p:txBody>
      </p:sp>
      <p:grpSp>
        <p:nvGrpSpPr>
          <p:cNvPr id="56" name="组合 55"/>
          <p:cNvGrpSpPr/>
          <p:nvPr/>
        </p:nvGrpSpPr>
        <p:grpSpPr>
          <a:xfrm>
            <a:off x="2743067" y="1954185"/>
            <a:ext cx="1606745" cy="2201818"/>
            <a:chOff x="2400406" y="1869243"/>
            <a:chExt cx="1906959" cy="2613219"/>
          </a:xfrm>
        </p:grpSpPr>
        <p:sp>
          <p:nvSpPr>
            <p:cNvPr id="75" name="矩形 3"/>
            <p:cNvSpPr/>
            <p:nvPr/>
          </p:nvSpPr>
          <p:spPr>
            <a:xfrm rot="20039492">
              <a:off x="3034607" y="1869243"/>
              <a:ext cx="912081" cy="2613219"/>
            </a:xfrm>
            <a:custGeom>
              <a:avLst/>
              <a:gdLst/>
              <a:ahLst/>
              <a:cxnLst/>
              <a:rect l="l" t="t" r="r" b="b"/>
              <a:pathLst>
                <a:path w="697403" h="1972643">
                  <a:moveTo>
                    <a:pt x="697403" y="338348"/>
                  </a:moveTo>
                  <a:lnTo>
                    <a:pt x="688398" y="1285912"/>
                  </a:lnTo>
                  <a:lnTo>
                    <a:pt x="689490" y="1285912"/>
                  </a:lnTo>
                  <a:lnTo>
                    <a:pt x="689490" y="1972643"/>
                  </a:lnTo>
                  <a:lnTo>
                    <a:pt x="3905" y="1972643"/>
                  </a:lnTo>
                  <a:lnTo>
                    <a:pt x="3904" y="1285912"/>
                  </a:lnTo>
                  <a:lnTo>
                    <a:pt x="9055" y="1285912"/>
                  </a:lnTo>
                  <a:lnTo>
                    <a:pt x="0" y="0"/>
                  </a:lnTo>
                  <a:close/>
                </a:path>
              </a:pathLst>
            </a:custGeom>
            <a:gradFill flip="none" rotWithShape="1">
              <a:gsLst>
                <a:gs pos="0">
                  <a:srgbClr val="267DBF">
                    <a:lumMod val="88000"/>
                  </a:srgbClr>
                </a:gs>
                <a:gs pos="71000">
                  <a:srgbClr val="31A6FE"/>
                </a:gs>
              </a:gsLst>
              <a:lin ang="16200000" scaled="1"/>
              <a:tileRect/>
            </a:gradFill>
            <a:ln>
              <a:noFill/>
            </a:ln>
            <a:effectLst>
              <a:outerShdw blurRad="50800" dist="38100" dir="5400000" algn="t" rotWithShape="0">
                <a:prstClr val="black">
                  <a:alpha val="40000"/>
                </a:prstClr>
              </a:outerShdw>
            </a:effectLst>
          </p:spPr>
          <p:txBody>
            <a:bodyPr spcFirstLastPara="0" vert="horz" wrap="square" lIns="48403" tIns="48403" rIns="48403" bIns="48403" numCol="1" spcCol="1270" anchor="ctr" anchorCtr="0">
              <a:noAutofit/>
            </a:bodyPr>
            <a:lstStyle/>
            <a:p>
              <a:pPr algn="ctr" defTabSz="800080" fontAlgn="base">
                <a:lnSpc>
                  <a:spcPct val="90000"/>
                </a:lnSpc>
                <a:spcBef>
                  <a:spcPct val="0"/>
                </a:spcBef>
                <a:spcAft>
                  <a:spcPct val="35000"/>
                </a:spcAft>
              </a:pPr>
              <a:endParaRPr lang="zh-CN" altLang="en-US" b="1" kern="0">
                <a:solidFill>
                  <a:srgbClr val="FFFFFF"/>
                </a:solidFill>
                <a:effectLst>
                  <a:outerShdw blurRad="38100" dist="38100" dir="2700000" algn="tl">
                    <a:srgbClr val="000000">
                      <a:alpha val="43137"/>
                    </a:srgbClr>
                  </a:outerShdw>
                </a:effectLst>
              </a:endParaRPr>
            </a:p>
          </p:txBody>
        </p:sp>
        <p:pic>
          <p:nvPicPr>
            <p:cNvPr id="76" name="9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00406" y="2212686"/>
              <a:ext cx="1211818" cy="6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7" name="组合 76"/>
            <p:cNvGrpSpPr/>
            <p:nvPr/>
          </p:nvGrpSpPr>
          <p:grpSpPr>
            <a:xfrm>
              <a:off x="3268201" y="2873225"/>
              <a:ext cx="936552" cy="1557065"/>
              <a:chOff x="3268201" y="2873225"/>
              <a:chExt cx="936552" cy="1557065"/>
            </a:xfrm>
          </p:grpSpPr>
          <p:sp>
            <p:nvSpPr>
              <p:cNvPr id="80" name="109"/>
              <p:cNvSpPr/>
              <p:nvPr/>
            </p:nvSpPr>
            <p:spPr bwMode="auto">
              <a:xfrm rot="9235502">
                <a:off x="3318872" y="3023578"/>
                <a:ext cx="885881" cy="1402688"/>
              </a:xfrm>
              <a:custGeom>
                <a:avLst/>
                <a:gdLst>
                  <a:gd name="connsiteX0" fmla="*/ 0 w 1094928"/>
                  <a:gd name="connsiteY0" fmla="*/ 54473 h 1094926"/>
                  <a:gd name="connsiteX1" fmla="*/ 15955 w 1094928"/>
                  <a:gd name="connsiteY1" fmla="*/ 15955 h 1094926"/>
                  <a:gd name="connsiteX2" fmla="*/ 54473 w 1094928"/>
                  <a:gd name="connsiteY2" fmla="*/ 0 h 1094926"/>
                  <a:gd name="connsiteX3" fmla="*/ 1040455 w 1094928"/>
                  <a:gd name="connsiteY3" fmla="*/ 0 h 1094926"/>
                  <a:gd name="connsiteX4" fmla="*/ 1078973 w 1094928"/>
                  <a:gd name="connsiteY4" fmla="*/ 15955 h 1094926"/>
                  <a:gd name="connsiteX5" fmla="*/ 1094928 w 1094928"/>
                  <a:gd name="connsiteY5" fmla="*/ 54473 h 1094926"/>
                  <a:gd name="connsiteX6" fmla="*/ 1094928 w 1094928"/>
                  <a:gd name="connsiteY6" fmla="*/ 1040453 h 1094926"/>
                  <a:gd name="connsiteX7" fmla="*/ 1078973 w 1094928"/>
                  <a:gd name="connsiteY7" fmla="*/ 1078971 h 1094926"/>
                  <a:gd name="connsiteX8" fmla="*/ 1040455 w 1094928"/>
                  <a:gd name="connsiteY8" fmla="*/ 1094926 h 1094926"/>
                  <a:gd name="connsiteX9" fmla="*/ 54473 w 1094928"/>
                  <a:gd name="connsiteY9" fmla="*/ 1094926 h 1094926"/>
                  <a:gd name="connsiteX10" fmla="*/ 15955 w 1094928"/>
                  <a:gd name="connsiteY10" fmla="*/ 1078971 h 1094926"/>
                  <a:gd name="connsiteX11" fmla="*/ 0 w 1094928"/>
                  <a:gd name="connsiteY11" fmla="*/ 1040453 h 1094926"/>
                  <a:gd name="connsiteX12" fmla="*/ 0 w 1094928"/>
                  <a:gd name="connsiteY12" fmla="*/ 54473 h 1094926"/>
                  <a:gd name="connsiteX0" fmla="*/ 0 w 1094928"/>
                  <a:gd name="connsiteY0" fmla="*/ 177169 h 1375076"/>
                  <a:gd name="connsiteX1" fmla="*/ 15955 w 1094928"/>
                  <a:gd name="connsiteY1" fmla="*/ 138651 h 1375076"/>
                  <a:gd name="connsiteX2" fmla="*/ 54473 w 1094928"/>
                  <a:gd name="connsiteY2" fmla="*/ 122696 h 1375076"/>
                  <a:gd name="connsiteX3" fmla="*/ 1040455 w 1094928"/>
                  <a:gd name="connsiteY3" fmla="*/ 122696 h 1375076"/>
                  <a:gd name="connsiteX4" fmla="*/ 1078973 w 1094928"/>
                  <a:gd name="connsiteY4" fmla="*/ 138651 h 1375076"/>
                  <a:gd name="connsiteX5" fmla="*/ 1094928 w 1094928"/>
                  <a:gd name="connsiteY5" fmla="*/ 177169 h 1375076"/>
                  <a:gd name="connsiteX6" fmla="*/ 1094928 w 1094928"/>
                  <a:gd name="connsiteY6" fmla="*/ 1163149 h 1375076"/>
                  <a:gd name="connsiteX7" fmla="*/ 1078973 w 1094928"/>
                  <a:gd name="connsiteY7" fmla="*/ 1201667 h 1375076"/>
                  <a:gd name="connsiteX8" fmla="*/ 1040455 w 1094928"/>
                  <a:gd name="connsiteY8" fmla="*/ 1217622 h 1375076"/>
                  <a:gd name="connsiteX9" fmla="*/ 54473 w 1094928"/>
                  <a:gd name="connsiteY9" fmla="*/ 1217622 h 1375076"/>
                  <a:gd name="connsiteX10" fmla="*/ 15955 w 1094928"/>
                  <a:gd name="connsiteY10" fmla="*/ 1201667 h 1375076"/>
                  <a:gd name="connsiteX11" fmla="*/ 0 w 1094928"/>
                  <a:gd name="connsiteY11" fmla="*/ 177169 h 1375076"/>
                  <a:gd name="connsiteX0" fmla="*/ 0 w 1094928"/>
                  <a:gd name="connsiteY0" fmla="*/ 177169 h 1217622"/>
                  <a:gd name="connsiteX1" fmla="*/ 15955 w 1094928"/>
                  <a:gd name="connsiteY1" fmla="*/ 138651 h 1217622"/>
                  <a:gd name="connsiteX2" fmla="*/ 54473 w 1094928"/>
                  <a:gd name="connsiteY2" fmla="*/ 122696 h 1217622"/>
                  <a:gd name="connsiteX3" fmla="*/ 1040455 w 1094928"/>
                  <a:gd name="connsiteY3" fmla="*/ 122696 h 1217622"/>
                  <a:gd name="connsiteX4" fmla="*/ 1078973 w 1094928"/>
                  <a:gd name="connsiteY4" fmla="*/ 138651 h 1217622"/>
                  <a:gd name="connsiteX5" fmla="*/ 1094928 w 1094928"/>
                  <a:gd name="connsiteY5" fmla="*/ 177169 h 1217622"/>
                  <a:gd name="connsiteX6" fmla="*/ 1094928 w 1094928"/>
                  <a:gd name="connsiteY6" fmla="*/ 1163149 h 1217622"/>
                  <a:gd name="connsiteX7" fmla="*/ 1078973 w 1094928"/>
                  <a:gd name="connsiteY7" fmla="*/ 1201667 h 1217622"/>
                  <a:gd name="connsiteX8" fmla="*/ 1040455 w 1094928"/>
                  <a:gd name="connsiteY8" fmla="*/ 1217622 h 1217622"/>
                  <a:gd name="connsiteX9" fmla="*/ 15955 w 1094928"/>
                  <a:gd name="connsiteY9" fmla="*/ 1201667 h 1217622"/>
                  <a:gd name="connsiteX10" fmla="*/ 0 w 1094928"/>
                  <a:gd name="connsiteY10" fmla="*/ 177169 h 1217622"/>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9559 w 1184487"/>
                  <a:gd name="connsiteY0" fmla="*/ 99708 h 1140161"/>
                  <a:gd name="connsiteX1" fmla="*/ 105514 w 1184487"/>
                  <a:gd name="connsiteY1" fmla="*/ 61190 h 1140161"/>
                  <a:gd name="connsiteX2" fmla="*/ 144032 w 1184487"/>
                  <a:gd name="connsiteY2" fmla="*/ 45235 h 1140161"/>
                  <a:gd name="connsiteX3" fmla="*/ 1130014 w 1184487"/>
                  <a:gd name="connsiteY3" fmla="*/ 45235 h 1140161"/>
                  <a:gd name="connsiteX4" fmla="*/ 1168532 w 1184487"/>
                  <a:gd name="connsiteY4" fmla="*/ 61190 h 1140161"/>
                  <a:gd name="connsiteX5" fmla="*/ 1184487 w 1184487"/>
                  <a:gd name="connsiteY5" fmla="*/ 99708 h 1140161"/>
                  <a:gd name="connsiteX6" fmla="*/ 1184487 w 1184487"/>
                  <a:gd name="connsiteY6" fmla="*/ 1085688 h 1140161"/>
                  <a:gd name="connsiteX7" fmla="*/ 1168532 w 1184487"/>
                  <a:gd name="connsiteY7" fmla="*/ 1124206 h 1140161"/>
                  <a:gd name="connsiteX8" fmla="*/ 1130014 w 1184487"/>
                  <a:gd name="connsiteY8" fmla="*/ 1140161 h 1140161"/>
                  <a:gd name="connsiteX9" fmla="*/ 642867 w 1184487"/>
                  <a:gd name="connsiteY9" fmla="*/ 659436 h 1140161"/>
                  <a:gd name="connsiteX10" fmla="*/ 89559 w 1184487"/>
                  <a:gd name="connsiteY10" fmla="*/ 99708 h 1140161"/>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58801"/>
                  <a:gd name="connsiteY0" fmla="*/ 78817 h 1195248"/>
                  <a:gd name="connsiteX1" fmla="*/ 138765 w 1258801"/>
                  <a:gd name="connsiteY1" fmla="*/ 40299 h 1195248"/>
                  <a:gd name="connsiteX2" fmla="*/ 177283 w 1258801"/>
                  <a:gd name="connsiteY2" fmla="*/ 24344 h 1195248"/>
                  <a:gd name="connsiteX3" fmla="*/ 1163265 w 1258801"/>
                  <a:gd name="connsiteY3" fmla="*/ 24344 h 1195248"/>
                  <a:gd name="connsiteX4" fmla="*/ 1201783 w 1258801"/>
                  <a:gd name="connsiteY4" fmla="*/ 40299 h 1195248"/>
                  <a:gd name="connsiteX5" fmla="*/ 1217738 w 1258801"/>
                  <a:gd name="connsiteY5" fmla="*/ 78817 h 1195248"/>
                  <a:gd name="connsiteX6" fmla="*/ 1217738 w 1258801"/>
                  <a:gd name="connsiteY6" fmla="*/ 1064797 h 1195248"/>
                  <a:gd name="connsiteX7" fmla="*/ 1201783 w 1258801"/>
                  <a:gd name="connsiteY7" fmla="*/ 1103315 h 1195248"/>
                  <a:gd name="connsiteX8" fmla="*/ 875628 w 1258801"/>
                  <a:gd name="connsiteY8" fmla="*/ 513201 h 1195248"/>
                  <a:gd name="connsiteX9" fmla="*/ 122810 w 1258801"/>
                  <a:gd name="connsiteY9" fmla="*/ 78817 h 1195248"/>
                  <a:gd name="connsiteX0" fmla="*/ 122810 w 1217738"/>
                  <a:gd name="connsiteY0" fmla="*/ 78817 h 1219656"/>
                  <a:gd name="connsiteX1" fmla="*/ 138765 w 1217738"/>
                  <a:gd name="connsiteY1" fmla="*/ 40299 h 1219656"/>
                  <a:gd name="connsiteX2" fmla="*/ 177283 w 1217738"/>
                  <a:gd name="connsiteY2" fmla="*/ 24344 h 1219656"/>
                  <a:gd name="connsiteX3" fmla="*/ 1163265 w 1217738"/>
                  <a:gd name="connsiteY3" fmla="*/ 24344 h 1219656"/>
                  <a:gd name="connsiteX4" fmla="*/ 1201783 w 1217738"/>
                  <a:gd name="connsiteY4" fmla="*/ 40299 h 1219656"/>
                  <a:gd name="connsiteX5" fmla="*/ 1217738 w 1217738"/>
                  <a:gd name="connsiteY5" fmla="*/ 78817 h 1219656"/>
                  <a:gd name="connsiteX6" fmla="*/ 1217738 w 1217738"/>
                  <a:gd name="connsiteY6" fmla="*/ 1064797 h 1219656"/>
                  <a:gd name="connsiteX7" fmla="*/ 1144256 w 1217738"/>
                  <a:gd name="connsiteY7" fmla="*/ 1127723 h 1219656"/>
                  <a:gd name="connsiteX8" fmla="*/ 875628 w 1217738"/>
                  <a:gd name="connsiteY8" fmla="*/ 513201 h 1219656"/>
                  <a:gd name="connsiteX9" fmla="*/ 122810 w 1217738"/>
                  <a:gd name="connsiteY9" fmla="*/ 78817 h 1219656"/>
                  <a:gd name="connsiteX0" fmla="*/ 122810 w 1217738"/>
                  <a:gd name="connsiteY0" fmla="*/ 78817 h 1127723"/>
                  <a:gd name="connsiteX1" fmla="*/ 138765 w 1217738"/>
                  <a:gd name="connsiteY1" fmla="*/ 40299 h 1127723"/>
                  <a:gd name="connsiteX2" fmla="*/ 177283 w 1217738"/>
                  <a:gd name="connsiteY2" fmla="*/ 24344 h 1127723"/>
                  <a:gd name="connsiteX3" fmla="*/ 1163265 w 1217738"/>
                  <a:gd name="connsiteY3" fmla="*/ 24344 h 1127723"/>
                  <a:gd name="connsiteX4" fmla="*/ 1201783 w 1217738"/>
                  <a:gd name="connsiteY4" fmla="*/ 40299 h 1127723"/>
                  <a:gd name="connsiteX5" fmla="*/ 1217738 w 1217738"/>
                  <a:gd name="connsiteY5" fmla="*/ 78817 h 1127723"/>
                  <a:gd name="connsiteX6" fmla="*/ 1217738 w 1217738"/>
                  <a:gd name="connsiteY6" fmla="*/ 1064797 h 1127723"/>
                  <a:gd name="connsiteX7" fmla="*/ 1144256 w 1217738"/>
                  <a:gd name="connsiteY7" fmla="*/ 1127723 h 1127723"/>
                  <a:gd name="connsiteX8" fmla="*/ 875628 w 1217738"/>
                  <a:gd name="connsiteY8" fmla="*/ 513201 h 1127723"/>
                  <a:gd name="connsiteX9" fmla="*/ 122810 w 1217738"/>
                  <a:gd name="connsiteY9" fmla="*/ 78817 h 1127723"/>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413 w 1217341"/>
                  <a:gd name="connsiteY0" fmla="*/ 74864 h 1126988"/>
                  <a:gd name="connsiteX1" fmla="*/ 138368 w 1217341"/>
                  <a:gd name="connsiteY1" fmla="*/ 36346 h 1126988"/>
                  <a:gd name="connsiteX2" fmla="*/ 176886 w 1217341"/>
                  <a:gd name="connsiteY2" fmla="*/ 20391 h 1126988"/>
                  <a:gd name="connsiteX3" fmla="*/ 1162868 w 1217341"/>
                  <a:gd name="connsiteY3" fmla="*/ 20391 h 1126988"/>
                  <a:gd name="connsiteX4" fmla="*/ 1201386 w 1217341"/>
                  <a:gd name="connsiteY4" fmla="*/ 36346 h 1126988"/>
                  <a:gd name="connsiteX5" fmla="*/ 1217341 w 1217341"/>
                  <a:gd name="connsiteY5" fmla="*/ 74864 h 1126988"/>
                  <a:gd name="connsiteX6" fmla="*/ 1217341 w 1217341"/>
                  <a:gd name="connsiteY6" fmla="*/ 1060844 h 1126988"/>
                  <a:gd name="connsiteX7" fmla="*/ 1143859 w 1217341"/>
                  <a:gd name="connsiteY7" fmla="*/ 1123770 h 1126988"/>
                  <a:gd name="connsiteX8" fmla="*/ 872849 w 1217341"/>
                  <a:gd name="connsiteY8" fmla="*/ 485529 h 1126988"/>
                  <a:gd name="connsiteX9" fmla="*/ 122413 w 1217341"/>
                  <a:gd name="connsiteY9" fmla="*/ 74864 h 1126988"/>
                  <a:gd name="connsiteX0" fmla="*/ 122413 w 1217341"/>
                  <a:gd name="connsiteY0" fmla="*/ 74864 h 1115728"/>
                  <a:gd name="connsiteX1" fmla="*/ 138368 w 1217341"/>
                  <a:gd name="connsiteY1" fmla="*/ 36346 h 1115728"/>
                  <a:gd name="connsiteX2" fmla="*/ 176886 w 1217341"/>
                  <a:gd name="connsiteY2" fmla="*/ 20391 h 1115728"/>
                  <a:gd name="connsiteX3" fmla="*/ 1162868 w 1217341"/>
                  <a:gd name="connsiteY3" fmla="*/ 20391 h 1115728"/>
                  <a:gd name="connsiteX4" fmla="*/ 1201386 w 1217341"/>
                  <a:gd name="connsiteY4" fmla="*/ 36346 h 1115728"/>
                  <a:gd name="connsiteX5" fmla="*/ 1217341 w 1217341"/>
                  <a:gd name="connsiteY5" fmla="*/ 74864 h 1115728"/>
                  <a:gd name="connsiteX6" fmla="*/ 1217341 w 1217341"/>
                  <a:gd name="connsiteY6" fmla="*/ 1060844 h 1115728"/>
                  <a:gd name="connsiteX7" fmla="*/ 1130683 w 1217341"/>
                  <a:gd name="connsiteY7" fmla="*/ 1112510 h 1115728"/>
                  <a:gd name="connsiteX8" fmla="*/ 872849 w 1217341"/>
                  <a:gd name="connsiteY8" fmla="*/ 485529 h 1115728"/>
                  <a:gd name="connsiteX9" fmla="*/ 122413 w 1217341"/>
                  <a:gd name="connsiteY9" fmla="*/ 74864 h 1115728"/>
                  <a:gd name="connsiteX0" fmla="*/ 119584 w 1214512"/>
                  <a:gd name="connsiteY0" fmla="*/ 66047 h 1106911"/>
                  <a:gd name="connsiteX1" fmla="*/ 135539 w 1214512"/>
                  <a:gd name="connsiteY1" fmla="*/ 27529 h 1106911"/>
                  <a:gd name="connsiteX2" fmla="*/ 174057 w 1214512"/>
                  <a:gd name="connsiteY2" fmla="*/ 11574 h 1106911"/>
                  <a:gd name="connsiteX3" fmla="*/ 1160039 w 1214512"/>
                  <a:gd name="connsiteY3" fmla="*/ 11574 h 1106911"/>
                  <a:gd name="connsiteX4" fmla="*/ 1198557 w 1214512"/>
                  <a:gd name="connsiteY4" fmla="*/ 27529 h 1106911"/>
                  <a:gd name="connsiteX5" fmla="*/ 1214512 w 1214512"/>
                  <a:gd name="connsiteY5" fmla="*/ 66047 h 1106911"/>
                  <a:gd name="connsiteX6" fmla="*/ 1214512 w 1214512"/>
                  <a:gd name="connsiteY6" fmla="*/ 1052027 h 1106911"/>
                  <a:gd name="connsiteX7" fmla="*/ 1127854 w 1214512"/>
                  <a:gd name="connsiteY7" fmla="*/ 1103693 h 1106911"/>
                  <a:gd name="connsiteX8" fmla="*/ 853047 w 1214512"/>
                  <a:gd name="connsiteY8" fmla="*/ 423810 h 1106911"/>
                  <a:gd name="connsiteX9" fmla="*/ 119584 w 1214512"/>
                  <a:gd name="connsiteY9" fmla="*/ 66047 h 1106911"/>
                  <a:gd name="connsiteX0" fmla="*/ 124051 w 1218979"/>
                  <a:gd name="connsiteY0" fmla="*/ 74095 h 1114959"/>
                  <a:gd name="connsiteX1" fmla="*/ 140006 w 1218979"/>
                  <a:gd name="connsiteY1" fmla="*/ 35577 h 1114959"/>
                  <a:gd name="connsiteX2" fmla="*/ 178524 w 1218979"/>
                  <a:gd name="connsiteY2" fmla="*/ 19622 h 1114959"/>
                  <a:gd name="connsiteX3" fmla="*/ 1164506 w 1218979"/>
                  <a:gd name="connsiteY3" fmla="*/ 19622 h 1114959"/>
                  <a:gd name="connsiteX4" fmla="*/ 1203024 w 1218979"/>
                  <a:gd name="connsiteY4" fmla="*/ 35577 h 1114959"/>
                  <a:gd name="connsiteX5" fmla="*/ 1218979 w 1218979"/>
                  <a:gd name="connsiteY5" fmla="*/ 74095 h 1114959"/>
                  <a:gd name="connsiteX6" fmla="*/ 1218979 w 1218979"/>
                  <a:gd name="connsiteY6" fmla="*/ 1060075 h 1114959"/>
                  <a:gd name="connsiteX7" fmla="*/ 1132321 w 1218979"/>
                  <a:gd name="connsiteY7" fmla="*/ 1111741 h 1114959"/>
                  <a:gd name="connsiteX8" fmla="*/ 884315 w 1218979"/>
                  <a:gd name="connsiteY8" fmla="*/ 480147 h 1114959"/>
                  <a:gd name="connsiteX9" fmla="*/ 124051 w 1218979"/>
                  <a:gd name="connsiteY9" fmla="*/ 74095 h 1114959"/>
                  <a:gd name="connsiteX0" fmla="*/ 122033 w 1216961"/>
                  <a:gd name="connsiteY0" fmla="*/ 75658 h 1116522"/>
                  <a:gd name="connsiteX1" fmla="*/ 137988 w 1216961"/>
                  <a:gd name="connsiteY1" fmla="*/ 37140 h 1116522"/>
                  <a:gd name="connsiteX2" fmla="*/ 176506 w 1216961"/>
                  <a:gd name="connsiteY2" fmla="*/ 21185 h 1116522"/>
                  <a:gd name="connsiteX3" fmla="*/ 1162488 w 1216961"/>
                  <a:gd name="connsiteY3" fmla="*/ 21185 h 1116522"/>
                  <a:gd name="connsiteX4" fmla="*/ 1201006 w 1216961"/>
                  <a:gd name="connsiteY4" fmla="*/ 37140 h 1116522"/>
                  <a:gd name="connsiteX5" fmla="*/ 1216961 w 1216961"/>
                  <a:gd name="connsiteY5" fmla="*/ 75658 h 1116522"/>
                  <a:gd name="connsiteX6" fmla="*/ 1216961 w 1216961"/>
                  <a:gd name="connsiteY6" fmla="*/ 1061638 h 1116522"/>
                  <a:gd name="connsiteX7" fmla="*/ 1130303 w 1216961"/>
                  <a:gd name="connsiteY7" fmla="*/ 1113304 h 1116522"/>
                  <a:gd name="connsiteX8" fmla="*/ 870187 w 1216961"/>
                  <a:gd name="connsiteY8" fmla="*/ 491088 h 1116522"/>
                  <a:gd name="connsiteX9" fmla="*/ 122033 w 1216961"/>
                  <a:gd name="connsiteY9" fmla="*/ 75658 h 1116522"/>
                  <a:gd name="connsiteX0" fmla="*/ 122447 w 1217375"/>
                  <a:gd name="connsiteY0" fmla="*/ 65220 h 1106084"/>
                  <a:gd name="connsiteX1" fmla="*/ 138402 w 1217375"/>
                  <a:gd name="connsiteY1" fmla="*/ 26702 h 1106084"/>
                  <a:gd name="connsiteX2" fmla="*/ 176920 w 1217375"/>
                  <a:gd name="connsiteY2" fmla="*/ 10747 h 1106084"/>
                  <a:gd name="connsiteX3" fmla="*/ 1162902 w 1217375"/>
                  <a:gd name="connsiteY3" fmla="*/ 10747 h 1106084"/>
                  <a:gd name="connsiteX4" fmla="*/ 1201420 w 1217375"/>
                  <a:gd name="connsiteY4" fmla="*/ 26702 h 1106084"/>
                  <a:gd name="connsiteX5" fmla="*/ 1217375 w 1217375"/>
                  <a:gd name="connsiteY5" fmla="*/ 65220 h 1106084"/>
                  <a:gd name="connsiteX6" fmla="*/ 1217375 w 1217375"/>
                  <a:gd name="connsiteY6" fmla="*/ 1051200 h 1106084"/>
                  <a:gd name="connsiteX7" fmla="*/ 1130717 w 1217375"/>
                  <a:gd name="connsiteY7" fmla="*/ 1102866 h 1106084"/>
                  <a:gd name="connsiteX8" fmla="*/ 873083 w 1217375"/>
                  <a:gd name="connsiteY8" fmla="*/ 418020 h 1106084"/>
                  <a:gd name="connsiteX9" fmla="*/ 122447 w 1217375"/>
                  <a:gd name="connsiteY9" fmla="*/ 65220 h 1106084"/>
                  <a:gd name="connsiteX0" fmla="*/ 120429 w 1215357"/>
                  <a:gd name="connsiteY0" fmla="*/ 74889 h 1115753"/>
                  <a:gd name="connsiteX1" fmla="*/ 136384 w 1215357"/>
                  <a:gd name="connsiteY1" fmla="*/ 36371 h 1115753"/>
                  <a:gd name="connsiteX2" fmla="*/ 174902 w 1215357"/>
                  <a:gd name="connsiteY2" fmla="*/ 20416 h 1115753"/>
                  <a:gd name="connsiteX3" fmla="*/ 1160884 w 1215357"/>
                  <a:gd name="connsiteY3" fmla="*/ 20416 h 1115753"/>
                  <a:gd name="connsiteX4" fmla="*/ 1199402 w 1215357"/>
                  <a:gd name="connsiteY4" fmla="*/ 36371 h 1115753"/>
                  <a:gd name="connsiteX5" fmla="*/ 1215357 w 1215357"/>
                  <a:gd name="connsiteY5" fmla="*/ 74889 h 1115753"/>
                  <a:gd name="connsiteX6" fmla="*/ 1215357 w 1215357"/>
                  <a:gd name="connsiteY6" fmla="*/ 1060869 h 1115753"/>
                  <a:gd name="connsiteX7" fmla="*/ 1128699 w 1215357"/>
                  <a:gd name="connsiteY7" fmla="*/ 1112535 h 1115753"/>
                  <a:gd name="connsiteX8" fmla="*/ 858955 w 1215357"/>
                  <a:gd name="connsiteY8" fmla="*/ 485705 h 1115753"/>
                  <a:gd name="connsiteX9" fmla="*/ 120429 w 1215357"/>
                  <a:gd name="connsiteY9" fmla="*/ 74889 h 1115753"/>
                  <a:gd name="connsiteX0" fmla="*/ 120429 w 1215357"/>
                  <a:gd name="connsiteY0" fmla="*/ 74889 h 1104493"/>
                  <a:gd name="connsiteX1" fmla="*/ 136384 w 1215357"/>
                  <a:gd name="connsiteY1" fmla="*/ 36371 h 1104493"/>
                  <a:gd name="connsiteX2" fmla="*/ 174902 w 1215357"/>
                  <a:gd name="connsiteY2" fmla="*/ 20416 h 1104493"/>
                  <a:gd name="connsiteX3" fmla="*/ 1160884 w 1215357"/>
                  <a:gd name="connsiteY3" fmla="*/ 20416 h 1104493"/>
                  <a:gd name="connsiteX4" fmla="*/ 1199402 w 1215357"/>
                  <a:gd name="connsiteY4" fmla="*/ 36371 h 1104493"/>
                  <a:gd name="connsiteX5" fmla="*/ 1215357 w 1215357"/>
                  <a:gd name="connsiteY5" fmla="*/ 74889 h 1104493"/>
                  <a:gd name="connsiteX6" fmla="*/ 1215357 w 1215357"/>
                  <a:gd name="connsiteY6" fmla="*/ 1060869 h 1104493"/>
                  <a:gd name="connsiteX7" fmla="*/ 1120387 w 1215357"/>
                  <a:gd name="connsiteY7" fmla="*/ 1101275 h 1104493"/>
                  <a:gd name="connsiteX8" fmla="*/ 858955 w 1215357"/>
                  <a:gd name="connsiteY8" fmla="*/ 485705 h 1104493"/>
                  <a:gd name="connsiteX9" fmla="*/ 120429 w 1215357"/>
                  <a:gd name="connsiteY9" fmla="*/ 74889 h 1104493"/>
                  <a:gd name="connsiteX0" fmla="*/ 120429 w 1215357"/>
                  <a:gd name="connsiteY0" fmla="*/ 74889 h 1122416"/>
                  <a:gd name="connsiteX1" fmla="*/ 136384 w 1215357"/>
                  <a:gd name="connsiteY1" fmla="*/ 36371 h 1122416"/>
                  <a:gd name="connsiteX2" fmla="*/ 174902 w 1215357"/>
                  <a:gd name="connsiteY2" fmla="*/ 20416 h 1122416"/>
                  <a:gd name="connsiteX3" fmla="*/ 1160884 w 1215357"/>
                  <a:gd name="connsiteY3" fmla="*/ 20416 h 1122416"/>
                  <a:gd name="connsiteX4" fmla="*/ 1199402 w 1215357"/>
                  <a:gd name="connsiteY4" fmla="*/ 36371 h 1122416"/>
                  <a:gd name="connsiteX5" fmla="*/ 1215357 w 1215357"/>
                  <a:gd name="connsiteY5" fmla="*/ 74889 h 1122416"/>
                  <a:gd name="connsiteX6" fmla="*/ 1215357 w 1215357"/>
                  <a:gd name="connsiteY6" fmla="*/ 1060869 h 1122416"/>
                  <a:gd name="connsiteX7" fmla="*/ 1120387 w 1215357"/>
                  <a:gd name="connsiteY7" fmla="*/ 1101275 h 1122416"/>
                  <a:gd name="connsiteX8" fmla="*/ 858955 w 1215357"/>
                  <a:gd name="connsiteY8" fmla="*/ 485705 h 1122416"/>
                  <a:gd name="connsiteX9" fmla="*/ 120429 w 1215357"/>
                  <a:gd name="connsiteY9" fmla="*/ 74889 h 1122416"/>
                  <a:gd name="connsiteX0" fmla="*/ 36928 w 1131856"/>
                  <a:gd name="connsiteY0" fmla="*/ 54473 h 1102000"/>
                  <a:gd name="connsiteX1" fmla="*/ 52883 w 1131856"/>
                  <a:gd name="connsiteY1" fmla="*/ 15955 h 1102000"/>
                  <a:gd name="connsiteX2" fmla="*/ 91401 w 1131856"/>
                  <a:gd name="connsiteY2" fmla="*/ 0 h 1102000"/>
                  <a:gd name="connsiteX3" fmla="*/ 1077383 w 1131856"/>
                  <a:gd name="connsiteY3" fmla="*/ 0 h 1102000"/>
                  <a:gd name="connsiteX4" fmla="*/ 1115901 w 1131856"/>
                  <a:gd name="connsiteY4" fmla="*/ 15955 h 1102000"/>
                  <a:gd name="connsiteX5" fmla="*/ 1131856 w 1131856"/>
                  <a:gd name="connsiteY5" fmla="*/ 54473 h 1102000"/>
                  <a:gd name="connsiteX6" fmla="*/ 1131856 w 1131856"/>
                  <a:gd name="connsiteY6" fmla="*/ 1040453 h 1102000"/>
                  <a:gd name="connsiteX7" fmla="*/ 1036886 w 1131856"/>
                  <a:gd name="connsiteY7" fmla="*/ 1080859 h 1102000"/>
                  <a:gd name="connsiteX8" fmla="*/ 775454 w 1131856"/>
                  <a:gd name="connsiteY8" fmla="*/ 465289 h 1102000"/>
                  <a:gd name="connsiteX9" fmla="*/ 36928 w 1131856"/>
                  <a:gd name="connsiteY9" fmla="*/ 54473 h 1102000"/>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0 w 1126260"/>
                  <a:gd name="connsiteY0" fmla="*/ 104069 h 1103191"/>
                  <a:gd name="connsiteX1" fmla="*/ 47287 w 1126260"/>
                  <a:gd name="connsiteY1" fmla="*/ 17146 h 1103191"/>
                  <a:gd name="connsiteX2" fmla="*/ 85805 w 1126260"/>
                  <a:gd name="connsiteY2" fmla="*/ 1191 h 1103191"/>
                  <a:gd name="connsiteX3" fmla="*/ 1071787 w 1126260"/>
                  <a:gd name="connsiteY3" fmla="*/ 1191 h 1103191"/>
                  <a:gd name="connsiteX4" fmla="*/ 1110305 w 1126260"/>
                  <a:gd name="connsiteY4" fmla="*/ 17146 h 1103191"/>
                  <a:gd name="connsiteX5" fmla="*/ 1126260 w 1126260"/>
                  <a:gd name="connsiteY5" fmla="*/ 55664 h 1103191"/>
                  <a:gd name="connsiteX6" fmla="*/ 1126260 w 1126260"/>
                  <a:gd name="connsiteY6" fmla="*/ 1041644 h 1103191"/>
                  <a:gd name="connsiteX7" fmla="*/ 1031290 w 1126260"/>
                  <a:gd name="connsiteY7" fmla="*/ 1082050 h 1103191"/>
                  <a:gd name="connsiteX8" fmla="*/ 769858 w 1126260"/>
                  <a:gd name="connsiteY8" fmla="*/ 466480 h 1103191"/>
                  <a:gd name="connsiteX9" fmla="*/ 0 w 1126260"/>
                  <a:gd name="connsiteY9" fmla="*/ 104069 h 1103191"/>
                  <a:gd name="connsiteX0" fmla="*/ 0 w 1095311"/>
                  <a:gd name="connsiteY0" fmla="*/ 120820 h 1105584"/>
                  <a:gd name="connsiteX1" fmla="*/ 16338 w 1095311"/>
                  <a:gd name="connsiteY1" fmla="*/ 19539 h 1105584"/>
                  <a:gd name="connsiteX2" fmla="*/ 54856 w 1095311"/>
                  <a:gd name="connsiteY2" fmla="*/ 3584 h 1105584"/>
                  <a:gd name="connsiteX3" fmla="*/ 1040838 w 1095311"/>
                  <a:gd name="connsiteY3" fmla="*/ 3584 h 1105584"/>
                  <a:gd name="connsiteX4" fmla="*/ 1079356 w 1095311"/>
                  <a:gd name="connsiteY4" fmla="*/ 19539 h 1105584"/>
                  <a:gd name="connsiteX5" fmla="*/ 1095311 w 1095311"/>
                  <a:gd name="connsiteY5" fmla="*/ 58057 h 1105584"/>
                  <a:gd name="connsiteX6" fmla="*/ 1095311 w 1095311"/>
                  <a:gd name="connsiteY6" fmla="*/ 1044037 h 1105584"/>
                  <a:gd name="connsiteX7" fmla="*/ 1000341 w 1095311"/>
                  <a:gd name="connsiteY7" fmla="*/ 1084443 h 1105584"/>
                  <a:gd name="connsiteX8" fmla="*/ 738909 w 1095311"/>
                  <a:gd name="connsiteY8" fmla="*/ 468873 h 1105584"/>
                  <a:gd name="connsiteX9" fmla="*/ 0 w 1095311"/>
                  <a:gd name="connsiteY9" fmla="*/ 120820 h 1105584"/>
                  <a:gd name="connsiteX0" fmla="*/ 0 w 1095311"/>
                  <a:gd name="connsiteY0" fmla="*/ 120820 h 1121282"/>
                  <a:gd name="connsiteX1" fmla="*/ 16338 w 1095311"/>
                  <a:gd name="connsiteY1" fmla="*/ 19539 h 1121282"/>
                  <a:gd name="connsiteX2" fmla="*/ 54856 w 1095311"/>
                  <a:gd name="connsiteY2" fmla="*/ 3584 h 1121282"/>
                  <a:gd name="connsiteX3" fmla="*/ 1040838 w 1095311"/>
                  <a:gd name="connsiteY3" fmla="*/ 3584 h 1121282"/>
                  <a:gd name="connsiteX4" fmla="*/ 1079356 w 1095311"/>
                  <a:gd name="connsiteY4" fmla="*/ 19539 h 1121282"/>
                  <a:gd name="connsiteX5" fmla="*/ 1095311 w 1095311"/>
                  <a:gd name="connsiteY5" fmla="*/ 58057 h 1121282"/>
                  <a:gd name="connsiteX6" fmla="*/ 1095311 w 1095311"/>
                  <a:gd name="connsiteY6" fmla="*/ 1044037 h 1121282"/>
                  <a:gd name="connsiteX7" fmla="*/ 1000341 w 1095311"/>
                  <a:gd name="connsiteY7" fmla="*/ 1100141 h 1121282"/>
                  <a:gd name="connsiteX8" fmla="*/ 738909 w 1095311"/>
                  <a:gd name="connsiteY8" fmla="*/ 468873 h 1121282"/>
                  <a:gd name="connsiteX9" fmla="*/ 0 w 1095311"/>
                  <a:gd name="connsiteY9" fmla="*/ 120820 h 1121282"/>
                  <a:gd name="connsiteX0" fmla="*/ 0 w 1096907"/>
                  <a:gd name="connsiteY0" fmla="*/ 120820 h 1100141"/>
                  <a:gd name="connsiteX1" fmla="*/ 16338 w 1096907"/>
                  <a:gd name="connsiteY1" fmla="*/ 19539 h 1100141"/>
                  <a:gd name="connsiteX2" fmla="*/ 54856 w 1096907"/>
                  <a:gd name="connsiteY2" fmla="*/ 3584 h 1100141"/>
                  <a:gd name="connsiteX3" fmla="*/ 1040838 w 1096907"/>
                  <a:gd name="connsiteY3" fmla="*/ 3584 h 1100141"/>
                  <a:gd name="connsiteX4" fmla="*/ 1079356 w 1096907"/>
                  <a:gd name="connsiteY4" fmla="*/ 19539 h 1100141"/>
                  <a:gd name="connsiteX5" fmla="*/ 1095311 w 1096907"/>
                  <a:gd name="connsiteY5" fmla="*/ 58057 h 1100141"/>
                  <a:gd name="connsiteX6" fmla="*/ 1095311 w 1096907"/>
                  <a:gd name="connsiteY6" fmla="*/ 1044037 h 1100141"/>
                  <a:gd name="connsiteX7" fmla="*/ 1000341 w 1096907"/>
                  <a:gd name="connsiteY7" fmla="*/ 1100141 h 1100141"/>
                  <a:gd name="connsiteX8" fmla="*/ 738909 w 1096907"/>
                  <a:gd name="connsiteY8" fmla="*/ 468873 h 1100141"/>
                  <a:gd name="connsiteX9" fmla="*/ 0 w 1096907"/>
                  <a:gd name="connsiteY9" fmla="*/ 120820 h 1100141"/>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832 w 1096143"/>
                  <a:gd name="connsiteY0" fmla="*/ 120820 h 1108477"/>
                  <a:gd name="connsiteX1" fmla="*/ 17170 w 1096143"/>
                  <a:gd name="connsiteY1" fmla="*/ 19539 h 1108477"/>
                  <a:gd name="connsiteX2" fmla="*/ 55688 w 1096143"/>
                  <a:gd name="connsiteY2" fmla="*/ 3584 h 1108477"/>
                  <a:gd name="connsiteX3" fmla="*/ 1041670 w 1096143"/>
                  <a:gd name="connsiteY3" fmla="*/ 3584 h 1108477"/>
                  <a:gd name="connsiteX4" fmla="*/ 1080188 w 1096143"/>
                  <a:gd name="connsiteY4" fmla="*/ 19539 h 1108477"/>
                  <a:gd name="connsiteX5" fmla="*/ 1096143 w 1096143"/>
                  <a:gd name="connsiteY5" fmla="*/ 58057 h 1108477"/>
                  <a:gd name="connsiteX6" fmla="*/ 1096143 w 1096143"/>
                  <a:gd name="connsiteY6" fmla="*/ 1044037 h 1108477"/>
                  <a:gd name="connsiteX7" fmla="*/ 1001173 w 1096143"/>
                  <a:gd name="connsiteY7" fmla="*/ 1100141 h 1108477"/>
                  <a:gd name="connsiteX8" fmla="*/ 739741 w 1096143"/>
                  <a:gd name="connsiteY8" fmla="*/ 468873 h 1108477"/>
                  <a:gd name="connsiteX9" fmla="*/ 832 w 1096143"/>
                  <a:gd name="connsiteY9" fmla="*/ 120820 h 1108477"/>
                  <a:gd name="connsiteX0" fmla="*/ 11113 w 1106424"/>
                  <a:gd name="connsiteY0" fmla="*/ 120820 h 1108477"/>
                  <a:gd name="connsiteX1" fmla="*/ 27451 w 1106424"/>
                  <a:gd name="connsiteY1" fmla="*/ 19539 h 1108477"/>
                  <a:gd name="connsiteX2" fmla="*/ 65969 w 1106424"/>
                  <a:gd name="connsiteY2" fmla="*/ 3584 h 1108477"/>
                  <a:gd name="connsiteX3" fmla="*/ 1051951 w 1106424"/>
                  <a:gd name="connsiteY3" fmla="*/ 3584 h 1108477"/>
                  <a:gd name="connsiteX4" fmla="*/ 1090469 w 1106424"/>
                  <a:gd name="connsiteY4" fmla="*/ 19539 h 1108477"/>
                  <a:gd name="connsiteX5" fmla="*/ 1106424 w 1106424"/>
                  <a:gd name="connsiteY5" fmla="*/ 58057 h 1108477"/>
                  <a:gd name="connsiteX6" fmla="*/ 1106424 w 1106424"/>
                  <a:gd name="connsiteY6" fmla="*/ 1044037 h 1108477"/>
                  <a:gd name="connsiteX7" fmla="*/ 1011454 w 1106424"/>
                  <a:gd name="connsiteY7" fmla="*/ 1100141 h 1108477"/>
                  <a:gd name="connsiteX8" fmla="*/ 750022 w 1106424"/>
                  <a:gd name="connsiteY8" fmla="*/ 468873 h 1108477"/>
                  <a:gd name="connsiteX9" fmla="*/ 11113 w 1106424"/>
                  <a:gd name="connsiteY9" fmla="*/ 120820 h 1108477"/>
                  <a:gd name="connsiteX0" fmla="*/ 15127 w 1110438"/>
                  <a:gd name="connsiteY0" fmla="*/ 120820 h 1108477"/>
                  <a:gd name="connsiteX1" fmla="*/ 31465 w 1110438"/>
                  <a:gd name="connsiteY1" fmla="*/ 19539 h 1108477"/>
                  <a:gd name="connsiteX2" fmla="*/ 69983 w 1110438"/>
                  <a:gd name="connsiteY2" fmla="*/ 3584 h 1108477"/>
                  <a:gd name="connsiteX3" fmla="*/ 1055965 w 1110438"/>
                  <a:gd name="connsiteY3" fmla="*/ 3584 h 1108477"/>
                  <a:gd name="connsiteX4" fmla="*/ 1094483 w 1110438"/>
                  <a:gd name="connsiteY4" fmla="*/ 19539 h 1108477"/>
                  <a:gd name="connsiteX5" fmla="*/ 1110438 w 1110438"/>
                  <a:gd name="connsiteY5" fmla="*/ 58057 h 1108477"/>
                  <a:gd name="connsiteX6" fmla="*/ 1110438 w 1110438"/>
                  <a:gd name="connsiteY6" fmla="*/ 1044037 h 1108477"/>
                  <a:gd name="connsiteX7" fmla="*/ 1015468 w 1110438"/>
                  <a:gd name="connsiteY7" fmla="*/ 1100141 h 1108477"/>
                  <a:gd name="connsiteX8" fmla="*/ 754036 w 1110438"/>
                  <a:gd name="connsiteY8" fmla="*/ 468873 h 1108477"/>
                  <a:gd name="connsiteX9" fmla="*/ 15127 w 1110438"/>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17236 h 1104893"/>
                  <a:gd name="connsiteX1" fmla="*/ 29758 w 1108731"/>
                  <a:gd name="connsiteY1" fmla="*/ 15955 h 1104893"/>
                  <a:gd name="connsiteX2" fmla="*/ 68276 w 1108731"/>
                  <a:gd name="connsiteY2" fmla="*/ 0 h 1104893"/>
                  <a:gd name="connsiteX3" fmla="*/ 1054258 w 1108731"/>
                  <a:gd name="connsiteY3" fmla="*/ 0 h 1104893"/>
                  <a:gd name="connsiteX4" fmla="*/ 1092776 w 1108731"/>
                  <a:gd name="connsiteY4" fmla="*/ 15955 h 1104893"/>
                  <a:gd name="connsiteX5" fmla="*/ 1108731 w 1108731"/>
                  <a:gd name="connsiteY5" fmla="*/ 54473 h 1104893"/>
                  <a:gd name="connsiteX6" fmla="*/ 1108731 w 1108731"/>
                  <a:gd name="connsiteY6" fmla="*/ 1040453 h 1104893"/>
                  <a:gd name="connsiteX7" fmla="*/ 1013761 w 1108731"/>
                  <a:gd name="connsiteY7" fmla="*/ 1096557 h 1104893"/>
                  <a:gd name="connsiteX8" fmla="*/ 752329 w 1108731"/>
                  <a:gd name="connsiteY8" fmla="*/ 465289 h 1104893"/>
                  <a:gd name="connsiteX9" fmla="*/ 13420 w 1108731"/>
                  <a:gd name="connsiteY9" fmla="*/ 117236 h 1104893"/>
                  <a:gd name="connsiteX0" fmla="*/ 12400 w 1107711"/>
                  <a:gd name="connsiteY0" fmla="*/ 117236 h 1104893"/>
                  <a:gd name="connsiteX1" fmla="*/ 28738 w 1107711"/>
                  <a:gd name="connsiteY1" fmla="*/ 15955 h 1104893"/>
                  <a:gd name="connsiteX2" fmla="*/ 67256 w 1107711"/>
                  <a:gd name="connsiteY2" fmla="*/ 0 h 1104893"/>
                  <a:gd name="connsiteX3" fmla="*/ 1053238 w 1107711"/>
                  <a:gd name="connsiteY3" fmla="*/ 0 h 1104893"/>
                  <a:gd name="connsiteX4" fmla="*/ 1091756 w 1107711"/>
                  <a:gd name="connsiteY4" fmla="*/ 15955 h 1104893"/>
                  <a:gd name="connsiteX5" fmla="*/ 1107711 w 1107711"/>
                  <a:gd name="connsiteY5" fmla="*/ 54473 h 1104893"/>
                  <a:gd name="connsiteX6" fmla="*/ 1107711 w 1107711"/>
                  <a:gd name="connsiteY6" fmla="*/ 1040453 h 1104893"/>
                  <a:gd name="connsiteX7" fmla="*/ 1012741 w 1107711"/>
                  <a:gd name="connsiteY7" fmla="*/ 1096557 h 1104893"/>
                  <a:gd name="connsiteX8" fmla="*/ 751309 w 1107711"/>
                  <a:gd name="connsiteY8" fmla="*/ 465289 h 1104893"/>
                  <a:gd name="connsiteX9" fmla="*/ 12400 w 1107711"/>
                  <a:gd name="connsiteY9" fmla="*/ 117236 h 1104893"/>
                  <a:gd name="connsiteX0" fmla="*/ 6982 w 1102293"/>
                  <a:gd name="connsiteY0" fmla="*/ 117236 h 1104893"/>
                  <a:gd name="connsiteX1" fmla="*/ 23320 w 1102293"/>
                  <a:gd name="connsiteY1" fmla="*/ 15955 h 1104893"/>
                  <a:gd name="connsiteX2" fmla="*/ 61838 w 1102293"/>
                  <a:gd name="connsiteY2" fmla="*/ 0 h 1104893"/>
                  <a:gd name="connsiteX3" fmla="*/ 1047820 w 1102293"/>
                  <a:gd name="connsiteY3" fmla="*/ 0 h 1104893"/>
                  <a:gd name="connsiteX4" fmla="*/ 1086338 w 1102293"/>
                  <a:gd name="connsiteY4" fmla="*/ 15955 h 1104893"/>
                  <a:gd name="connsiteX5" fmla="*/ 1102293 w 1102293"/>
                  <a:gd name="connsiteY5" fmla="*/ 54473 h 1104893"/>
                  <a:gd name="connsiteX6" fmla="*/ 1102293 w 1102293"/>
                  <a:gd name="connsiteY6" fmla="*/ 1040453 h 1104893"/>
                  <a:gd name="connsiteX7" fmla="*/ 1007323 w 1102293"/>
                  <a:gd name="connsiteY7" fmla="*/ 1096557 h 1104893"/>
                  <a:gd name="connsiteX8" fmla="*/ 745891 w 1102293"/>
                  <a:gd name="connsiteY8" fmla="*/ 465289 h 1104893"/>
                  <a:gd name="connsiteX9" fmla="*/ 6982 w 1102293"/>
                  <a:gd name="connsiteY9" fmla="*/ 117236 h 1104893"/>
                  <a:gd name="connsiteX0" fmla="*/ 0 w 1095311"/>
                  <a:gd name="connsiteY0" fmla="*/ 117236 h 1104893"/>
                  <a:gd name="connsiteX1" fmla="*/ 25133 w 1095311"/>
                  <a:gd name="connsiteY1" fmla="*/ 15955 h 1104893"/>
                  <a:gd name="connsiteX2" fmla="*/ 54856 w 1095311"/>
                  <a:gd name="connsiteY2" fmla="*/ 0 h 1104893"/>
                  <a:gd name="connsiteX3" fmla="*/ 1040838 w 1095311"/>
                  <a:gd name="connsiteY3" fmla="*/ 0 h 1104893"/>
                  <a:gd name="connsiteX4" fmla="*/ 1079356 w 1095311"/>
                  <a:gd name="connsiteY4" fmla="*/ 15955 h 1104893"/>
                  <a:gd name="connsiteX5" fmla="*/ 1095311 w 1095311"/>
                  <a:gd name="connsiteY5" fmla="*/ 54473 h 1104893"/>
                  <a:gd name="connsiteX6" fmla="*/ 1095311 w 1095311"/>
                  <a:gd name="connsiteY6" fmla="*/ 1040453 h 1104893"/>
                  <a:gd name="connsiteX7" fmla="*/ 1000341 w 1095311"/>
                  <a:gd name="connsiteY7" fmla="*/ 1096557 h 1104893"/>
                  <a:gd name="connsiteX8" fmla="*/ 738909 w 1095311"/>
                  <a:gd name="connsiteY8" fmla="*/ 465289 h 1104893"/>
                  <a:gd name="connsiteX9" fmla="*/ 0 w 1095311"/>
                  <a:gd name="connsiteY9" fmla="*/ 117236 h 1104893"/>
                  <a:gd name="connsiteX0" fmla="*/ 0 w 1095311"/>
                  <a:gd name="connsiteY0" fmla="*/ 117236 h 1046974"/>
                  <a:gd name="connsiteX1" fmla="*/ 25133 w 1095311"/>
                  <a:gd name="connsiteY1" fmla="*/ 15955 h 1046974"/>
                  <a:gd name="connsiteX2" fmla="*/ 54856 w 1095311"/>
                  <a:gd name="connsiteY2" fmla="*/ 0 h 1046974"/>
                  <a:gd name="connsiteX3" fmla="*/ 1040838 w 1095311"/>
                  <a:gd name="connsiteY3" fmla="*/ 0 h 1046974"/>
                  <a:gd name="connsiteX4" fmla="*/ 1079356 w 1095311"/>
                  <a:gd name="connsiteY4" fmla="*/ 15955 h 1046974"/>
                  <a:gd name="connsiteX5" fmla="*/ 1095311 w 1095311"/>
                  <a:gd name="connsiteY5" fmla="*/ 54473 h 1046974"/>
                  <a:gd name="connsiteX6" fmla="*/ 1095311 w 1095311"/>
                  <a:gd name="connsiteY6" fmla="*/ 1040453 h 1046974"/>
                  <a:gd name="connsiteX7" fmla="*/ 738909 w 1095311"/>
                  <a:gd name="connsiteY7" fmla="*/ 465289 h 1046974"/>
                  <a:gd name="connsiteX8" fmla="*/ 0 w 1095311"/>
                  <a:gd name="connsiteY8" fmla="*/ 117236 h 104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5311" h="1046974">
                    <a:moveTo>
                      <a:pt x="0" y="117236"/>
                    </a:moveTo>
                    <a:cubicBezTo>
                      <a:pt x="1491" y="36910"/>
                      <a:pt x="1813" y="29761"/>
                      <a:pt x="25133" y="15955"/>
                    </a:cubicBezTo>
                    <a:cubicBezTo>
                      <a:pt x="36743" y="8802"/>
                      <a:pt x="40409" y="0"/>
                      <a:pt x="54856" y="0"/>
                    </a:cubicBezTo>
                    <a:lnTo>
                      <a:pt x="1040838" y="0"/>
                    </a:lnTo>
                    <a:cubicBezTo>
                      <a:pt x="1055285" y="0"/>
                      <a:pt x="1069141" y="5739"/>
                      <a:pt x="1079356" y="15955"/>
                    </a:cubicBezTo>
                    <a:cubicBezTo>
                      <a:pt x="1089572" y="26171"/>
                      <a:pt x="1095311" y="40026"/>
                      <a:pt x="1095311" y="54473"/>
                    </a:cubicBezTo>
                    <a:lnTo>
                      <a:pt x="1095311" y="1040453"/>
                    </a:lnTo>
                    <a:cubicBezTo>
                      <a:pt x="1035911" y="1108922"/>
                      <a:pt x="921461" y="619158"/>
                      <a:pt x="738909" y="465289"/>
                    </a:cubicBezTo>
                    <a:cubicBezTo>
                      <a:pt x="572186" y="302069"/>
                      <a:pt x="469425" y="257020"/>
                      <a:pt x="0" y="117236"/>
                    </a:cubicBezTo>
                    <a:close/>
                  </a:path>
                </a:pathLst>
              </a:custGeom>
              <a:gradFill flip="none" rotWithShape="1">
                <a:gsLst>
                  <a:gs pos="78000">
                    <a:schemeClr val="bg1">
                      <a:alpha val="11000"/>
                    </a:schemeClr>
                  </a:gs>
                  <a:gs pos="10000">
                    <a:schemeClr val="bg1">
                      <a:alpha val="32000"/>
                    </a:scheme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sp>
            <p:nvSpPr>
              <p:cNvPr id="81" name="110"/>
              <p:cNvSpPr/>
              <p:nvPr/>
            </p:nvSpPr>
            <p:spPr bwMode="auto">
              <a:xfrm rot="20056095">
                <a:off x="3268201" y="2873225"/>
                <a:ext cx="909772" cy="1557065"/>
              </a:xfrm>
              <a:prstGeom prst="roundRect">
                <a:avLst>
                  <a:gd name="adj" fmla="val 4221"/>
                </a:avLst>
              </a:prstGeom>
              <a:gradFill flip="none" rotWithShape="1">
                <a:gsLst>
                  <a:gs pos="100000">
                    <a:schemeClr val="bg1">
                      <a:alpha val="60000"/>
                    </a:schemeClr>
                  </a:gs>
                  <a:gs pos="100000">
                    <a:schemeClr val="bg1">
                      <a:alpha val="0"/>
                    </a:schemeClr>
                  </a:gs>
                  <a:gs pos="87000">
                    <a:schemeClr val="bg1">
                      <a:alpha val="24000"/>
                    </a:schemeClr>
                  </a:gs>
                  <a:gs pos="75000">
                    <a:schemeClr val="bg1">
                      <a:shade val="100000"/>
                      <a:satMod val="115000"/>
                      <a:alpha val="10000"/>
                    </a:schemeClr>
                  </a:gs>
                  <a:gs pos="34000">
                    <a:schemeClr val="bg1">
                      <a:shade val="100000"/>
                      <a:satMod val="115000"/>
                      <a:alpha val="0"/>
                    </a:schemeClr>
                  </a:gs>
                </a:gsLst>
                <a:lin ang="6600000" scaled="0"/>
                <a:tileRect/>
              </a:gradFill>
              <a:ln>
                <a:noFill/>
              </a:ln>
              <a:effectLst/>
              <a:scene3d>
                <a:camera prst="orthographicFront"/>
                <a:lightRig rig="brightRoom" dir="t"/>
              </a:scene3d>
              <a:sp3d>
                <a:bevelT w="635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grpSp>
        <p:sp>
          <p:nvSpPr>
            <p:cNvPr id="78" name="TextBox 77"/>
            <p:cNvSpPr txBox="1"/>
            <p:nvPr/>
          </p:nvSpPr>
          <p:spPr>
            <a:xfrm rot="19995444">
              <a:off x="3093402" y="2294952"/>
              <a:ext cx="794491" cy="1690363"/>
            </a:xfrm>
            <a:prstGeom prst="rect">
              <a:avLst/>
            </a:prstGeom>
            <a:noFill/>
          </p:spPr>
          <p:txBody>
            <a:bodyPr vert="eaVert" wrap="square" rtlCol="0">
              <a:spAutoFit/>
            </a:bodyPr>
            <a:lstStyle/>
            <a:p>
              <a:pPr algn="ctr"/>
              <a:r>
                <a:rPr lang="zh-CN" altLang="en-US" sz="1050" dirty="0">
                  <a:solidFill>
                    <a:prstClr val="white"/>
                  </a:solidFill>
                  <a:effectLst>
                    <a:outerShdw blurRad="38100" dist="38100" dir="2700000" algn="tl">
                      <a:srgbClr val="000000">
                        <a:alpha val="43137"/>
                      </a:srgbClr>
                    </a:outerShdw>
                  </a:effectLst>
                </a:rPr>
                <a:t>点击添加内容点击添加内容点击添加内容内容点击添加内容</a:t>
              </a:r>
            </a:p>
          </p:txBody>
        </p:sp>
        <p:sp>
          <p:nvSpPr>
            <p:cNvPr id="79" name="TextBox 78"/>
            <p:cNvSpPr txBox="1"/>
            <p:nvPr/>
          </p:nvSpPr>
          <p:spPr>
            <a:xfrm rot="20096863">
              <a:off x="3589735" y="3727559"/>
              <a:ext cx="717630" cy="620982"/>
            </a:xfrm>
            <a:prstGeom prst="rect">
              <a:avLst/>
            </a:prstGeom>
            <a:noFill/>
          </p:spPr>
          <p:txBody>
            <a:bodyPr wrap="none" rtlCol="0">
              <a:spAutoFit/>
            </a:bodyPr>
            <a:lstStyle/>
            <a:p>
              <a:pPr algn="ctr"/>
              <a:r>
                <a:rPr lang="en-US" altLang="zh-CN" sz="2800" dirty="0">
                  <a:solidFill>
                    <a:prstClr val="white"/>
                  </a:solidFill>
                  <a:effectLst>
                    <a:outerShdw blurRad="38100" dist="38100" dir="2700000" algn="tl">
                      <a:srgbClr val="000000">
                        <a:alpha val="43137"/>
                      </a:srgbClr>
                    </a:outerShdw>
                  </a:effectLst>
                  <a:latin typeface="微软雅黑"/>
                </a:rPr>
                <a:t>01</a:t>
              </a:r>
              <a:endParaRPr lang="zh-CN" altLang="en-US" sz="2800" dirty="0">
                <a:solidFill>
                  <a:prstClr val="white"/>
                </a:solidFill>
                <a:effectLst>
                  <a:outerShdw blurRad="38100" dist="38100" dir="2700000" algn="tl">
                    <a:srgbClr val="000000">
                      <a:alpha val="43137"/>
                    </a:srgbClr>
                  </a:outerShdw>
                </a:effectLst>
                <a:latin typeface="微软雅黑"/>
              </a:endParaRPr>
            </a:p>
          </p:txBody>
        </p:sp>
      </p:grpSp>
      <p:cxnSp>
        <p:nvCxnSpPr>
          <p:cNvPr id="57" name="直接连接符 56"/>
          <p:cNvCxnSpPr/>
          <p:nvPr/>
        </p:nvCxnSpPr>
        <p:spPr>
          <a:xfrm flipH="1">
            <a:off x="5866304" y="2686333"/>
            <a:ext cx="2221743" cy="1105387"/>
          </a:xfrm>
          <a:prstGeom prst="line">
            <a:avLst/>
          </a:prstGeom>
          <a:ln w="6350">
            <a:solidFill>
              <a:schemeClr val="tx1">
                <a:lumMod val="65000"/>
                <a:lumOff val="3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4264726" y="2243560"/>
            <a:ext cx="3877788" cy="1440105"/>
            <a:chOff x="4206381" y="2212686"/>
            <a:chExt cx="4602339" cy="1709182"/>
          </a:xfrm>
        </p:grpSpPr>
        <p:sp>
          <p:nvSpPr>
            <p:cNvPr id="68" name="矩形 3"/>
            <p:cNvSpPr/>
            <p:nvPr/>
          </p:nvSpPr>
          <p:spPr>
            <a:xfrm rot="14694554" flipV="1">
              <a:off x="5998179" y="433800"/>
              <a:ext cx="1018744" cy="4602339"/>
            </a:xfrm>
            <a:custGeom>
              <a:avLst/>
              <a:gdLst>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706357 w 706357"/>
                <a:gd name="connsiteY0" fmla="*/ 1335186 h 2969481"/>
                <a:gd name="connsiteX1" fmla="*/ 697352 w 706357"/>
                <a:gd name="connsiteY1" fmla="*/ 2282750 h 2969481"/>
                <a:gd name="connsiteX2" fmla="*/ 698444 w 706357"/>
                <a:gd name="connsiteY2" fmla="*/ 2282750 h 2969481"/>
                <a:gd name="connsiteX3" fmla="*/ 698444 w 706357"/>
                <a:gd name="connsiteY3" fmla="*/ 2969481 h 2969481"/>
                <a:gd name="connsiteX4" fmla="*/ 12859 w 706357"/>
                <a:gd name="connsiteY4" fmla="*/ 2969481 h 2969481"/>
                <a:gd name="connsiteX5" fmla="*/ 12858 w 706357"/>
                <a:gd name="connsiteY5" fmla="*/ 2282750 h 2969481"/>
                <a:gd name="connsiteX6" fmla="*/ 18009 w 706357"/>
                <a:gd name="connsiteY6" fmla="*/ 2282750 h 2969481"/>
                <a:gd name="connsiteX7" fmla="*/ 0 w 706357"/>
                <a:gd name="connsiteY7" fmla="*/ 0 h 2969481"/>
                <a:gd name="connsiteX8" fmla="*/ 706357 w 706357"/>
                <a:gd name="connsiteY8" fmla="*/ 1335186 h 2969481"/>
                <a:gd name="connsiteX0" fmla="*/ 710944 w 710944"/>
                <a:gd name="connsiteY0" fmla="*/ 1324132 h 2969481"/>
                <a:gd name="connsiteX1" fmla="*/ 697352 w 710944"/>
                <a:gd name="connsiteY1" fmla="*/ 2282750 h 2969481"/>
                <a:gd name="connsiteX2" fmla="*/ 698444 w 710944"/>
                <a:gd name="connsiteY2" fmla="*/ 2282750 h 2969481"/>
                <a:gd name="connsiteX3" fmla="*/ 698444 w 710944"/>
                <a:gd name="connsiteY3" fmla="*/ 2969481 h 2969481"/>
                <a:gd name="connsiteX4" fmla="*/ 12859 w 710944"/>
                <a:gd name="connsiteY4" fmla="*/ 2969481 h 2969481"/>
                <a:gd name="connsiteX5" fmla="*/ 12858 w 710944"/>
                <a:gd name="connsiteY5" fmla="*/ 2282750 h 2969481"/>
                <a:gd name="connsiteX6" fmla="*/ 18009 w 710944"/>
                <a:gd name="connsiteY6" fmla="*/ 2282750 h 2969481"/>
                <a:gd name="connsiteX7" fmla="*/ 0 w 710944"/>
                <a:gd name="connsiteY7" fmla="*/ 0 h 2969481"/>
                <a:gd name="connsiteX8" fmla="*/ 710944 w 710944"/>
                <a:gd name="connsiteY8" fmla="*/ 1324132 h 2969481"/>
                <a:gd name="connsiteX0" fmla="*/ 743804 w 743804"/>
                <a:gd name="connsiteY0" fmla="*/ 1365777 h 3011126"/>
                <a:gd name="connsiteX1" fmla="*/ 730212 w 743804"/>
                <a:gd name="connsiteY1" fmla="*/ 2324395 h 3011126"/>
                <a:gd name="connsiteX2" fmla="*/ 731304 w 743804"/>
                <a:gd name="connsiteY2" fmla="*/ 2324395 h 3011126"/>
                <a:gd name="connsiteX3" fmla="*/ 731304 w 743804"/>
                <a:gd name="connsiteY3" fmla="*/ 3011126 h 3011126"/>
                <a:gd name="connsiteX4" fmla="*/ 45719 w 743804"/>
                <a:gd name="connsiteY4" fmla="*/ 3011126 h 3011126"/>
                <a:gd name="connsiteX5" fmla="*/ 45718 w 743804"/>
                <a:gd name="connsiteY5" fmla="*/ 2324395 h 3011126"/>
                <a:gd name="connsiteX6" fmla="*/ 50869 w 743804"/>
                <a:gd name="connsiteY6" fmla="*/ 2324395 h 3011126"/>
                <a:gd name="connsiteX7" fmla="*/ 0 w 743804"/>
                <a:gd name="connsiteY7" fmla="*/ 0 h 3011126"/>
                <a:gd name="connsiteX8" fmla="*/ 743804 w 743804"/>
                <a:gd name="connsiteY8" fmla="*/ 1365777 h 3011126"/>
                <a:gd name="connsiteX0" fmla="*/ 747843 w 747843"/>
                <a:gd name="connsiteY0" fmla="*/ 1373306 h 3018655"/>
                <a:gd name="connsiteX1" fmla="*/ 734251 w 747843"/>
                <a:gd name="connsiteY1" fmla="*/ 2331924 h 3018655"/>
                <a:gd name="connsiteX2" fmla="*/ 735343 w 747843"/>
                <a:gd name="connsiteY2" fmla="*/ 2331924 h 3018655"/>
                <a:gd name="connsiteX3" fmla="*/ 735343 w 747843"/>
                <a:gd name="connsiteY3" fmla="*/ 3018655 h 3018655"/>
                <a:gd name="connsiteX4" fmla="*/ 49758 w 747843"/>
                <a:gd name="connsiteY4" fmla="*/ 3018655 h 3018655"/>
                <a:gd name="connsiteX5" fmla="*/ 49757 w 747843"/>
                <a:gd name="connsiteY5" fmla="*/ 2331924 h 3018655"/>
                <a:gd name="connsiteX6" fmla="*/ 54908 w 747843"/>
                <a:gd name="connsiteY6" fmla="*/ 2331924 h 3018655"/>
                <a:gd name="connsiteX7" fmla="*/ 0 w 747843"/>
                <a:gd name="connsiteY7" fmla="*/ 0 h 3018655"/>
                <a:gd name="connsiteX8" fmla="*/ 747843 w 747843"/>
                <a:gd name="connsiteY8" fmla="*/ 1373306 h 3018655"/>
                <a:gd name="connsiteX0" fmla="*/ 757518 w 757518"/>
                <a:gd name="connsiteY0" fmla="*/ 1430545 h 3075894"/>
                <a:gd name="connsiteX1" fmla="*/ 743926 w 757518"/>
                <a:gd name="connsiteY1" fmla="*/ 2389163 h 3075894"/>
                <a:gd name="connsiteX2" fmla="*/ 745018 w 757518"/>
                <a:gd name="connsiteY2" fmla="*/ 2389163 h 3075894"/>
                <a:gd name="connsiteX3" fmla="*/ 745018 w 757518"/>
                <a:gd name="connsiteY3" fmla="*/ 3075894 h 3075894"/>
                <a:gd name="connsiteX4" fmla="*/ 59433 w 757518"/>
                <a:gd name="connsiteY4" fmla="*/ 3075894 h 3075894"/>
                <a:gd name="connsiteX5" fmla="*/ 59432 w 757518"/>
                <a:gd name="connsiteY5" fmla="*/ 2389163 h 3075894"/>
                <a:gd name="connsiteX6" fmla="*/ 64583 w 757518"/>
                <a:gd name="connsiteY6" fmla="*/ 2389163 h 3075894"/>
                <a:gd name="connsiteX7" fmla="*/ 0 w 757518"/>
                <a:gd name="connsiteY7" fmla="*/ 0 h 3075894"/>
                <a:gd name="connsiteX8" fmla="*/ 757518 w 757518"/>
                <a:gd name="connsiteY8" fmla="*/ 1430545 h 3075894"/>
                <a:gd name="connsiteX0" fmla="*/ 769020 w 769020"/>
                <a:gd name="connsiteY0" fmla="*/ 1425844 h 3071193"/>
                <a:gd name="connsiteX1" fmla="*/ 755428 w 769020"/>
                <a:gd name="connsiteY1" fmla="*/ 2384462 h 3071193"/>
                <a:gd name="connsiteX2" fmla="*/ 756520 w 769020"/>
                <a:gd name="connsiteY2" fmla="*/ 2384462 h 3071193"/>
                <a:gd name="connsiteX3" fmla="*/ 756520 w 769020"/>
                <a:gd name="connsiteY3" fmla="*/ 3071193 h 3071193"/>
                <a:gd name="connsiteX4" fmla="*/ 70935 w 769020"/>
                <a:gd name="connsiteY4" fmla="*/ 3071193 h 3071193"/>
                <a:gd name="connsiteX5" fmla="*/ 70934 w 769020"/>
                <a:gd name="connsiteY5" fmla="*/ 2384462 h 3071193"/>
                <a:gd name="connsiteX6" fmla="*/ 76085 w 769020"/>
                <a:gd name="connsiteY6" fmla="*/ 2384462 h 3071193"/>
                <a:gd name="connsiteX7" fmla="*/ 0 w 769020"/>
                <a:gd name="connsiteY7" fmla="*/ 0 h 3071193"/>
                <a:gd name="connsiteX8" fmla="*/ 769020 w 769020"/>
                <a:gd name="connsiteY8" fmla="*/ 1425844 h 3071193"/>
                <a:gd name="connsiteX0" fmla="*/ 769020 w 769020"/>
                <a:gd name="connsiteY0" fmla="*/ 1425844 h 3071193"/>
                <a:gd name="connsiteX1" fmla="*/ 755428 w 769020"/>
                <a:gd name="connsiteY1" fmla="*/ 2384462 h 3071193"/>
                <a:gd name="connsiteX2" fmla="*/ 756520 w 769020"/>
                <a:gd name="connsiteY2" fmla="*/ 2384462 h 3071193"/>
                <a:gd name="connsiteX3" fmla="*/ 756520 w 769020"/>
                <a:gd name="connsiteY3" fmla="*/ 3071193 h 3071193"/>
                <a:gd name="connsiteX4" fmla="*/ 70935 w 769020"/>
                <a:gd name="connsiteY4" fmla="*/ 3071193 h 3071193"/>
                <a:gd name="connsiteX5" fmla="*/ 70934 w 769020"/>
                <a:gd name="connsiteY5" fmla="*/ 2384462 h 3071193"/>
                <a:gd name="connsiteX6" fmla="*/ 76085 w 769020"/>
                <a:gd name="connsiteY6" fmla="*/ 2384462 h 3071193"/>
                <a:gd name="connsiteX7" fmla="*/ 0 w 769020"/>
                <a:gd name="connsiteY7" fmla="*/ 0 h 3071193"/>
                <a:gd name="connsiteX8" fmla="*/ 769020 w 769020"/>
                <a:gd name="connsiteY8" fmla="*/ 1425844 h 307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9020" h="3071193">
                  <a:moveTo>
                    <a:pt x="769020" y="1425844"/>
                  </a:moveTo>
                  <a:cubicBezTo>
                    <a:pt x="766018" y="1741699"/>
                    <a:pt x="758430" y="2068607"/>
                    <a:pt x="755428" y="2384462"/>
                  </a:cubicBezTo>
                  <a:lnTo>
                    <a:pt x="756520" y="2384462"/>
                  </a:lnTo>
                  <a:lnTo>
                    <a:pt x="756520" y="3071193"/>
                  </a:lnTo>
                  <a:lnTo>
                    <a:pt x="70935" y="3071193"/>
                  </a:lnTo>
                  <a:cubicBezTo>
                    <a:pt x="70935" y="2842283"/>
                    <a:pt x="70934" y="2613372"/>
                    <a:pt x="70934" y="2384462"/>
                  </a:cubicBezTo>
                  <a:lnTo>
                    <a:pt x="76085" y="2384462"/>
                  </a:lnTo>
                  <a:cubicBezTo>
                    <a:pt x="73391" y="1655849"/>
                    <a:pt x="29120" y="699456"/>
                    <a:pt x="0" y="0"/>
                  </a:cubicBezTo>
                  <a:lnTo>
                    <a:pt x="769020" y="1425844"/>
                  </a:lnTo>
                  <a:close/>
                </a:path>
              </a:pathLst>
            </a:custGeom>
            <a:gradFill flip="none" rotWithShape="1">
              <a:gsLst>
                <a:gs pos="0">
                  <a:srgbClr val="19AF20">
                    <a:lumMod val="83000"/>
                  </a:srgbClr>
                </a:gs>
                <a:gs pos="71000">
                  <a:srgbClr val="19AF20">
                    <a:lumMod val="89000"/>
                    <a:lumOff val="11000"/>
                  </a:srgbClr>
                </a:gs>
              </a:gsLst>
              <a:lin ang="16200000" scaled="1"/>
              <a:tileRect/>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9" name="组合 68"/>
            <p:cNvGrpSpPr/>
            <p:nvPr/>
          </p:nvGrpSpPr>
          <p:grpSpPr>
            <a:xfrm rot="5400000">
              <a:off x="4650639" y="2563269"/>
              <a:ext cx="936552" cy="1557065"/>
              <a:chOff x="3268201" y="2873225"/>
              <a:chExt cx="936552" cy="1557065"/>
            </a:xfrm>
          </p:grpSpPr>
          <p:sp>
            <p:nvSpPr>
              <p:cNvPr id="73" name="109"/>
              <p:cNvSpPr/>
              <p:nvPr/>
            </p:nvSpPr>
            <p:spPr bwMode="auto">
              <a:xfrm rot="9235502">
                <a:off x="3318872" y="3023578"/>
                <a:ext cx="885881" cy="1402688"/>
              </a:xfrm>
              <a:custGeom>
                <a:avLst/>
                <a:gdLst>
                  <a:gd name="connsiteX0" fmla="*/ 0 w 1094928"/>
                  <a:gd name="connsiteY0" fmla="*/ 54473 h 1094926"/>
                  <a:gd name="connsiteX1" fmla="*/ 15955 w 1094928"/>
                  <a:gd name="connsiteY1" fmla="*/ 15955 h 1094926"/>
                  <a:gd name="connsiteX2" fmla="*/ 54473 w 1094928"/>
                  <a:gd name="connsiteY2" fmla="*/ 0 h 1094926"/>
                  <a:gd name="connsiteX3" fmla="*/ 1040455 w 1094928"/>
                  <a:gd name="connsiteY3" fmla="*/ 0 h 1094926"/>
                  <a:gd name="connsiteX4" fmla="*/ 1078973 w 1094928"/>
                  <a:gd name="connsiteY4" fmla="*/ 15955 h 1094926"/>
                  <a:gd name="connsiteX5" fmla="*/ 1094928 w 1094928"/>
                  <a:gd name="connsiteY5" fmla="*/ 54473 h 1094926"/>
                  <a:gd name="connsiteX6" fmla="*/ 1094928 w 1094928"/>
                  <a:gd name="connsiteY6" fmla="*/ 1040453 h 1094926"/>
                  <a:gd name="connsiteX7" fmla="*/ 1078973 w 1094928"/>
                  <a:gd name="connsiteY7" fmla="*/ 1078971 h 1094926"/>
                  <a:gd name="connsiteX8" fmla="*/ 1040455 w 1094928"/>
                  <a:gd name="connsiteY8" fmla="*/ 1094926 h 1094926"/>
                  <a:gd name="connsiteX9" fmla="*/ 54473 w 1094928"/>
                  <a:gd name="connsiteY9" fmla="*/ 1094926 h 1094926"/>
                  <a:gd name="connsiteX10" fmla="*/ 15955 w 1094928"/>
                  <a:gd name="connsiteY10" fmla="*/ 1078971 h 1094926"/>
                  <a:gd name="connsiteX11" fmla="*/ 0 w 1094928"/>
                  <a:gd name="connsiteY11" fmla="*/ 1040453 h 1094926"/>
                  <a:gd name="connsiteX12" fmla="*/ 0 w 1094928"/>
                  <a:gd name="connsiteY12" fmla="*/ 54473 h 1094926"/>
                  <a:gd name="connsiteX0" fmla="*/ 0 w 1094928"/>
                  <a:gd name="connsiteY0" fmla="*/ 177169 h 1375076"/>
                  <a:gd name="connsiteX1" fmla="*/ 15955 w 1094928"/>
                  <a:gd name="connsiteY1" fmla="*/ 138651 h 1375076"/>
                  <a:gd name="connsiteX2" fmla="*/ 54473 w 1094928"/>
                  <a:gd name="connsiteY2" fmla="*/ 122696 h 1375076"/>
                  <a:gd name="connsiteX3" fmla="*/ 1040455 w 1094928"/>
                  <a:gd name="connsiteY3" fmla="*/ 122696 h 1375076"/>
                  <a:gd name="connsiteX4" fmla="*/ 1078973 w 1094928"/>
                  <a:gd name="connsiteY4" fmla="*/ 138651 h 1375076"/>
                  <a:gd name="connsiteX5" fmla="*/ 1094928 w 1094928"/>
                  <a:gd name="connsiteY5" fmla="*/ 177169 h 1375076"/>
                  <a:gd name="connsiteX6" fmla="*/ 1094928 w 1094928"/>
                  <a:gd name="connsiteY6" fmla="*/ 1163149 h 1375076"/>
                  <a:gd name="connsiteX7" fmla="*/ 1078973 w 1094928"/>
                  <a:gd name="connsiteY7" fmla="*/ 1201667 h 1375076"/>
                  <a:gd name="connsiteX8" fmla="*/ 1040455 w 1094928"/>
                  <a:gd name="connsiteY8" fmla="*/ 1217622 h 1375076"/>
                  <a:gd name="connsiteX9" fmla="*/ 54473 w 1094928"/>
                  <a:gd name="connsiteY9" fmla="*/ 1217622 h 1375076"/>
                  <a:gd name="connsiteX10" fmla="*/ 15955 w 1094928"/>
                  <a:gd name="connsiteY10" fmla="*/ 1201667 h 1375076"/>
                  <a:gd name="connsiteX11" fmla="*/ 0 w 1094928"/>
                  <a:gd name="connsiteY11" fmla="*/ 177169 h 1375076"/>
                  <a:gd name="connsiteX0" fmla="*/ 0 w 1094928"/>
                  <a:gd name="connsiteY0" fmla="*/ 177169 h 1217622"/>
                  <a:gd name="connsiteX1" fmla="*/ 15955 w 1094928"/>
                  <a:gd name="connsiteY1" fmla="*/ 138651 h 1217622"/>
                  <a:gd name="connsiteX2" fmla="*/ 54473 w 1094928"/>
                  <a:gd name="connsiteY2" fmla="*/ 122696 h 1217622"/>
                  <a:gd name="connsiteX3" fmla="*/ 1040455 w 1094928"/>
                  <a:gd name="connsiteY3" fmla="*/ 122696 h 1217622"/>
                  <a:gd name="connsiteX4" fmla="*/ 1078973 w 1094928"/>
                  <a:gd name="connsiteY4" fmla="*/ 138651 h 1217622"/>
                  <a:gd name="connsiteX5" fmla="*/ 1094928 w 1094928"/>
                  <a:gd name="connsiteY5" fmla="*/ 177169 h 1217622"/>
                  <a:gd name="connsiteX6" fmla="*/ 1094928 w 1094928"/>
                  <a:gd name="connsiteY6" fmla="*/ 1163149 h 1217622"/>
                  <a:gd name="connsiteX7" fmla="*/ 1078973 w 1094928"/>
                  <a:gd name="connsiteY7" fmla="*/ 1201667 h 1217622"/>
                  <a:gd name="connsiteX8" fmla="*/ 1040455 w 1094928"/>
                  <a:gd name="connsiteY8" fmla="*/ 1217622 h 1217622"/>
                  <a:gd name="connsiteX9" fmla="*/ 15955 w 1094928"/>
                  <a:gd name="connsiteY9" fmla="*/ 1201667 h 1217622"/>
                  <a:gd name="connsiteX10" fmla="*/ 0 w 1094928"/>
                  <a:gd name="connsiteY10" fmla="*/ 177169 h 1217622"/>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9559 w 1184487"/>
                  <a:gd name="connsiteY0" fmla="*/ 99708 h 1140161"/>
                  <a:gd name="connsiteX1" fmla="*/ 105514 w 1184487"/>
                  <a:gd name="connsiteY1" fmla="*/ 61190 h 1140161"/>
                  <a:gd name="connsiteX2" fmla="*/ 144032 w 1184487"/>
                  <a:gd name="connsiteY2" fmla="*/ 45235 h 1140161"/>
                  <a:gd name="connsiteX3" fmla="*/ 1130014 w 1184487"/>
                  <a:gd name="connsiteY3" fmla="*/ 45235 h 1140161"/>
                  <a:gd name="connsiteX4" fmla="*/ 1168532 w 1184487"/>
                  <a:gd name="connsiteY4" fmla="*/ 61190 h 1140161"/>
                  <a:gd name="connsiteX5" fmla="*/ 1184487 w 1184487"/>
                  <a:gd name="connsiteY5" fmla="*/ 99708 h 1140161"/>
                  <a:gd name="connsiteX6" fmla="*/ 1184487 w 1184487"/>
                  <a:gd name="connsiteY6" fmla="*/ 1085688 h 1140161"/>
                  <a:gd name="connsiteX7" fmla="*/ 1168532 w 1184487"/>
                  <a:gd name="connsiteY7" fmla="*/ 1124206 h 1140161"/>
                  <a:gd name="connsiteX8" fmla="*/ 1130014 w 1184487"/>
                  <a:gd name="connsiteY8" fmla="*/ 1140161 h 1140161"/>
                  <a:gd name="connsiteX9" fmla="*/ 642867 w 1184487"/>
                  <a:gd name="connsiteY9" fmla="*/ 659436 h 1140161"/>
                  <a:gd name="connsiteX10" fmla="*/ 89559 w 1184487"/>
                  <a:gd name="connsiteY10" fmla="*/ 99708 h 1140161"/>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58801"/>
                  <a:gd name="connsiteY0" fmla="*/ 78817 h 1195248"/>
                  <a:gd name="connsiteX1" fmla="*/ 138765 w 1258801"/>
                  <a:gd name="connsiteY1" fmla="*/ 40299 h 1195248"/>
                  <a:gd name="connsiteX2" fmla="*/ 177283 w 1258801"/>
                  <a:gd name="connsiteY2" fmla="*/ 24344 h 1195248"/>
                  <a:gd name="connsiteX3" fmla="*/ 1163265 w 1258801"/>
                  <a:gd name="connsiteY3" fmla="*/ 24344 h 1195248"/>
                  <a:gd name="connsiteX4" fmla="*/ 1201783 w 1258801"/>
                  <a:gd name="connsiteY4" fmla="*/ 40299 h 1195248"/>
                  <a:gd name="connsiteX5" fmla="*/ 1217738 w 1258801"/>
                  <a:gd name="connsiteY5" fmla="*/ 78817 h 1195248"/>
                  <a:gd name="connsiteX6" fmla="*/ 1217738 w 1258801"/>
                  <a:gd name="connsiteY6" fmla="*/ 1064797 h 1195248"/>
                  <a:gd name="connsiteX7" fmla="*/ 1201783 w 1258801"/>
                  <a:gd name="connsiteY7" fmla="*/ 1103315 h 1195248"/>
                  <a:gd name="connsiteX8" fmla="*/ 875628 w 1258801"/>
                  <a:gd name="connsiteY8" fmla="*/ 513201 h 1195248"/>
                  <a:gd name="connsiteX9" fmla="*/ 122810 w 1258801"/>
                  <a:gd name="connsiteY9" fmla="*/ 78817 h 1195248"/>
                  <a:gd name="connsiteX0" fmla="*/ 122810 w 1217738"/>
                  <a:gd name="connsiteY0" fmla="*/ 78817 h 1219656"/>
                  <a:gd name="connsiteX1" fmla="*/ 138765 w 1217738"/>
                  <a:gd name="connsiteY1" fmla="*/ 40299 h 1219656"/>
                  <a:gd name="connsiteX2" fmla="*/ 177283 w 1217738"/>
                  <a:gd name="connsiteY2" fmla="*/ 24344 h 1219656"/>
                  <a:gd name="connsiteX3" fmla="*/ 1163265 w 1217738"/>
                  <a:gd name="connsiteY3" fmla="*/ 24344 h 1219656"/>
                  <a:gd name="connsiteX4" fmla="*/ 1201783 w 1217738"/>
                  <a:gd name="connsiteY4" fmla="*/ 40299 h 1219656"/>
                  <a:gd name="connsiteX5" fmla="*/ 1217738 w 1217738"/>
                  <a:gd name="connsiteY5" fmla="*/ 78817 h 1219656"/>
                  <a:gd name="connsiteX6" fmla="*/ 1217738 w 1217738"/>
                  <a:gd name="connsiteY6" fmla="*/ 1064797 h 1219656"/>
                  <a:gd name="connsiteX7" fmla="*/ 1144256 w 1217738"/>
                  <a:gd name="connsiteY7" fmla="*/ 1127723 h 1219656"/>
                  <a:gd name="connsiteX8" fmla="*/ 875628 w 1217738"/>
                  <a:gd name="connsiteY8" fmla="*/ 513201 h 1219656"/>
                  <a:gd name="connsiteX9" fmla="*/ 122810 w 1217738"/>
                  <a:gd name="connsiteY9" fmla="*/ 78817 h 1219656"/>
                  <a:gd name="connsiteX0" fmla="*/ 122810 w 1217738"/>
                  <a:gd name="connsiteY0" fmla="*/ 78817 h 1127723"/>
                  <a:gd name="connsiteX1" fmla="*/ 138765 w 1217738"/>
                  <a:gd name="connsiteY1" fmla="*/ 40299 h 1127723"/>
                  <a:gd name="connsiteX2" fmla="*/ 177283 w 1217738"/>
                  <a:gd name="connsiteY2" fmla="*/ 24344 h 1127723"/>
                  <a:gd name="connsiteX3" fmla="*/ 1163265 w 1217738"/>
                  <a:gd name="connsiteY3" fmla="*/ 24344 h 1127723"/>
                  <a:gd name="connsiteX4" fmla="*/ 1201783 w 1217738"/>
                  <a:gd name="connsiteY4" fmla="*/ 40299 h 1127723"/>
                  <a:gd name="connsiteX5" fmla="*/ 1217738 w 1217738"/>
                  <a:gd name="connsiteY5" fmla="*/ 78817 h 1127723"/>
                  <a:gd name="connsiteX6" fmla="*/ 1217738 w 1217738"/>
                  <a:gd name="connsiteY6" fmla="*/ 1064797 h 1127723"/>
                  <a:gd name="connsiteX7" fmla="*/ 1144256 w 1217738"/>
                  <a:gd name="connsiteY7" fmla="*/ 1127723 h 1127723"/>
                  <a:gd name="connsiteX8" fmla="*/ 875628 w 1217738"/>
                  <a:gd name="connsiteY8" fmla="*/ 513201 h 1127723"/>
                  <a:gd name="connsiteX9" fmla="*/ 122810 w 1217738"/>
                  <a:gd name="connsiteY9" fmla="*/ 78817 h 1127723"/>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413 w 1217341"/>
                  <a:gd name="connsiteY0" fmla="*/ 74864 h 1126988"/>
                  <a:gd name="connsiteX1" fmla="*/ 138368 w 1217341"/>
                  <a:gd name="connsiteY1" fmla="*/ 36346 h 1126988"/>
                  <a:gd name="connsiteX2" fmla="*/ 176886 w 1217341"/>
                  <a:gd name="connsiteY2" fmla="*/ 20391 h 1126988"/>
                  <a:gd name="connsiteX3" fmla="*/ 1162868 w 1217341"/>
                  <a:gd name="connsiteY3" fmla="*/ 20391 h 1126988"/>
                  <a:gd name="connsiteX4" fmla="*/ 1201386 w 1217341"/>
                  <a:gd name="connsiteY4" fmla="*/ 36346 h 1126988"/>
                  <a:gd name="connsiteX5" fmla="*/ 1217341 w 1217341"/>
                  <a:gd name="connsiteY5" fmla="*/ 74864 h 1126988"/>
                  <a:gd name="connsiteX6" fmla="*/ 1217341 w 1217341"/>
                  <a:gd name="connsiteY6" fmla="*/ 1060844 h 1126988"/>
                  <a:gd name="connsiteX7" fmla="*/ 1143859 w 1217341"/>
                  <a:gd name="connsiteY7" fmla="*/ 1123770 h 1126988"/>
                  <a:gd name="connsiteX8" fmla="*/ 872849 w 1217341"/>
                  <a:gd name="connsiteY8" fmla="*/ 485529 h 1126988"/>
                  <a:gd name="connsiteX9" fmla="*/ 122413 w 1217341"/>
                  <a:gd name="connsiteY9" fmla="*/ 74864 h 1126988"/>
                  <a:gd name="connsiteX0" fmla="*/ 122413 w 1217341"/>
                  <a:gd name="connsiteY0" fmla="*/ 74864 h 1115728"/>
                  <a:gd name="connsiteX1" fmla="*/ 138368 w 1217341"/>
                  <a:gd name="connsiteY1" fmla="*/ 36346 h 1115728"/>
                  <a:gd name="connsiteX2" fmla="*/ 176886 w 1217341"/>
                  <a:gd name="connsiteY2" fmla="*/ 20391 h 1115728"/>
                  <a:gd name="connsiteX3" fmla="*/ 1162868 w 1217341"/>
                  <a:gd name="connsiteY3" fmla="*/ 20391 h 1115728"/>
                  <a:gd name="connsiteX4" fmla="*/ 1201386 w 1217341"/>
                  <a:gd name="connsiteY4" fmla="*/ 36346 h 1115728"/>
                  <a:gd name="connsiteX5" fmla="*/ 1217341 w 1217341"/>
                  <a:gd name="connsiteY5" fmla="*/ 74864 h 1115728"/>
                  <a:gd name="connsiteX6" fmla="*/ 1217341 w 1217341"/>
                  <a:gd name="connsiteY6" fmla="*/ 1060844 h 1115728"/>
                  <a:gd name="connsiteX7" fmla="*/ 1130683 w 1217341"/>
                  <a:gd name="connsiteY7" fmla="*/ 1112510 h 1115728"/>
                  <a:gd name="connsiteX8" fmla="*/ 872849 w 1217341"/>
                  <a:gd name="connsiteY8" fmla="*/ 485529 h 1115728"/>
                  <a:gd name="connsiteX9" fmla="*/ 122413 w 1217341"/>
                  <a:gd name="connsiteY9" fmla="*/ 74864 h 1115728"/>
                  <a:gd name="connsiteX0" fmla="*/ 119584 w 1214512"/>
                  <a:gd name="connsiteY0" fmla="*/ 66047 h 1106911"/>
                  <a:gd name="connsiteX1" fmla="*/ 135539 w 1214512"/>
                  <a:gd name="connsiteY1" fmla="*/ 27529 h 1106911"/>
                  <a:gd name="connsiteX2" fmla="*/ 174057 w 1214512"/>
                  <a:gd name="connsiteY2" fmla="*/ 11574 h 1106911"/>
                  <a:gd name="connsiteX3" fmla="*/ 1160039 w 1214512"/>
                  <a:gd name="connsiteY3" fmla="*/ 11574 h 1106911"/>
                  <a:gd name="connsiteX4" fmla="*/ 1198557 w 1214512"/>
                  <a:gd name="connsiteY4" fmla="*/ 27529 h 1106911"/>
                  <a:gd name="connsiteX5" fmla="*/ 1214512 w 1214512"/>
                  <a:gd name="connsiteY5" fmla="*/ 66047 h 1106911"/>
                  <a:gd name="connsiteX6" fmla="*/ 1214512 w 1214512"/>
                  <a:gd name="connsiteY6" fmla="*/ 1052027 h 1106911"/>
                  <a:gd name="connsiteX7" fmla="*/ 1127854 w 1214512"/>
                  <a:gd name="connsiteY7" fmla="*/ 1103693 h 1106911"/>
                  <a:gd name="connsiteX8" fmla="*/ 853047 w 1214512"/>
                  <a:gd name="connsiteY8" fmla="*/ 423810 h 1106911"/>
                  <a:gd name="connsiteX9" fmla="*/ 119584 w 1214512"/>
                  <a:gd name="connsiteY9" fmla="*/ 66047 h 1106911"/>
                  <a:gd name="connsiteX0" fmla="*/ 124051 w 1218979"/>
                  <a:gd name="connsiteY0" fmla="*/ 74095 h 1114959"/>
                  <a:gd name="connsiteX1" fmla="*/ 140006 w 1218979"/>
                  <a:gd name="connsiteY1" fmla="*/ 35577 h 1114959"/>
                  <a:gd name="connsiteX2" fmla="*/ 178524 w 1218979"/>
                  <a:gd name="connsiteY2" fmla="*/ 19622 h 1114959"/>
                  <a:gd name="connsiteX3" fmla="*/ 1164506 w 1218979"/>
                  <a:gd name="connsiteY3" fmla="*/ 19622 h 1114959"/>
                  <a:gd name="connsiteX4" fmla="*/ 1203024 w 1218979"/>
                  <a:gd name="connsiteY4" fmla="*/ 35577 h 1114959"/>
                  <a:gd name="connsiteX5" fmla="*/ 1218979 w 1218979"/>
                  <a:gd name="connsiteY5" fmla="*/ 74095 h 1114959"/>
                  <a:gd name="connsiteX6" fmla="*/ 1218979 w 1218979"/>
                  <a:gd name="connsiteY6" fmla="*/ 1060075 h 1114959"/>
                  <a:gd name="connsiteX7" fmla="*/ 1132321 w 1218979"/>
                  <a:gd name="connsiteY7" fmla="*/ 1111741 h 1114959"/>
                  <a:gd name="connsiteX8" fmla="*/ 884315 w 1218979"/>
                  <a:gd name="connsiteY8" fmla="*/ 480147 h 1114959"/>
                  <a:gd name="connsiteX9" fmla="*/ 124051 w 1218979"/>
                  <a:gd name="connsiteY9" fmla="*/ 74095 h 1114959"/>
                  <a:gd name="connsiteX0" fmla="*/ 122033 w 1216961"/>
                  <a:gd name="connsiteY0" fmla="*/ 75658 h 1116522"/>
                  <a:gd name="connsiteX1" fmla="*/ 137988 w 1216961"/>
                  <a:gd name="connsiteY1" fmla="*/ 37140 h 1116522"/>
                  <a:gd name="connsiteX2" fmla="*/ 176506 w 1216961"/>
                  <a:gd name="connsiteY2" fmla="*/ 21185 h 1116522"/>
                  <a:gd name="connsiteX3" fmla="*/ 1162488 w 1216961"/>
                  <a:gd name="connsiteY3" fmla="*/ 21185 h 1116522"/>
                  <a:gd name="connsiteX4" fmla="*/ 1201006 w 1216961"/>
                  <a:gd name="connsiteY4" fmla="*/ 37140 h 1116522"/>
                  <a:gd name="connsiteX5" fmla="*/ 1216961 w 1216961"/>
                  <a:gd name="connsiteY5" fmla="*/ 75658 h 1116522"/>
                  <a:gd name="connsiteX6" fmla="*/ 1216961 w 1216961"/>
                  <a:gd name="connsiteY6" fmla="*/ 1061638 h 1116522"/>
                  <a:gd name="connsiteX7" fmla="*/ 1130303 w 1216961"/>
                  <a:gd name="connsiteY7" fmla="*/ 1113304 h 1116522"/>
                  <a:gd name="connsiteX8" fmla="*/ 870187 w 1216961"/>
                  <a:gd name="connsiteY8" fmla="*/ 491088 h 1116522"/>
                  <a:gd name="connsiteX9" fmla="*/ 122033 w 1216961"/>
                  <a:gd name="connsiteY9" fmla="*/ 75658 h 1116522"/>
                  <a:gd name="connsiteX0" fmla="*/ 122447 w 1217375"/>
                  <a:gd name="connsiteY0" fmla="*/ 65220 h 1106084"/>
                  <a:gd name="connsiteX1" fmla="*/ 138402 w 1217375"/>
                  <a:gd name="connsiteY1" fmla="*/ 26702 h 1106084"/>
                  <a:gd name="connsiteX2" fmla="*/ 176920 w 1217375"/>
                  <a:gd name="connsiteY2" fmla="*/ 10747 h 1106084"/>
                  <a:gd name="connsiteX3" fmla="*/ 1162902 w 1217375"/>
                  <a:gd name="connsiteY3" fmla="*/ 10747 h 1106084"/>
                  <a:gd name="connsiteX4" fmla="*/ 1201420 w 1217375"/>
                  <a:gd name="connsiteY4" fmla="*/ 26702 h 1106084"/>
                  <a:gd name="connsiteX5" fmla="*/ 1217375 w 1217375"/>
                  <a:gd name="connsiteY5" fmla="*/ 65220 h 1106084"/>
                  <a:gd name="connsiteX6" fmla="*/ 1217375 w 1217375"/>
                  <a:gd name="connsiteY6" fmla="*/ 1051200 h 1106084"/>
                  <a:gd name="connsiteX7" fmla="*/ 1130717 w 1217375"/>
                  <a:gd name="connsiteY7" fmla="*/ 1102866 h 1106084"/>
                  <a:gd name="connsiteX8" fmla="*/ 873083 w 1217375"/>
                  <a:gd name="connsiteY8" fmla="*/ 418020 h 1106084"/>
                  <a:gd name="connsiteX9" fmla="*/ 122447 w 1217375"/>
                  <a:gd name="connsiteY9" fmla="*/ 65220 h 1106084"/>
                  <a:gd name="connsiteX0" fmla="*/ 120429 w 1215357"/>
                  <a:gd name="connsiteY0" fmla="*/ 74889 h 1115753"/>
                  <a:gd name="connsiteX1" fmla="*/ 136384 w 1215357"/>
                  <a:gd name="connsiteY1" fmla="*/ 36371 h 1115753"/>
                  <a:gd name="connsiteX2" fmla="*/ 174902 w 1215357"/>
                  <a:gd name="connsiteY2" fmla="*/ 20416 h 1115753"/>
                  <a:gd name="connsiteX3" fmla="*/ 1160884 w 1215357"/>
                  <a:gd name="connsiteY3" fmla="*/ 20416 h 1115753"/>
                  <a:gd name="connsiteX4" fmla="*/ 1199402 w 1215357"/>
                  <a:gd name="connsiteY4" fmla="*/ 36371 h 1115753"/>
                  <a:gd name="connsiteX5" fmla="*/ 1215357 w 1215357"/>
                  <a:gd name="connsiteY5" fmla="*/ 74889 h 1115753"/>
                  <a:gd name="connsiteX6" fmla="*/ 1215357 w 1215357"/>
                  <a:gd name="connsiteY6" fmla="*/ 1060869 h 1115753"/>
                  <a:gd name="connsiteX7" fmla="*/ 1128699 w 1215357"/>
                  <a:gd name="connsiteY7" fmla="*/ 1112535 h 1115753"/>
                  <a:gd name="connsiteX8" fmla="*/ 858955 w 1215357"/>
                  <a:gd name="connsiteY8" fmla="*/ 485705 h 1115753"/>
                  <a:gd name="connsiteX9" fmla="*/ 120429 w 1215357"/>
                  <a:gd name="connsiteY9" fmla="*/ 74889 h 1115753"/>
                  <a:gd name="connsiteX0" fmla="*/ 120429 w 1215357"/>
                  <a:gd name="connsiteY0" fmla="*/ 74889 h 1104493"/>
                  <a:gd name="connsiteX1" fmla="*/ 136384 w 1215357"/>
                  <a:gd name="connsiteY1" fmla="*/ 36371 h 1104493"/>
                  <a:gd name="connsiteX2" fmla="*/ 174902 w 1215357"/>
                  <a:gd name="connsiteY2" fmla="*/ 20416 h 1104493"/>
                  <a:gd name="connsiteX3" fmla="*/ 1160884 w 1215357"/>
                  <a:gd name="connsiteY3" fmla="*/ 20416 h 1104493"/>
                  <a:gd name="connsiteX4" fmla="*/ 1199402 w 1215357"/>
                  <a:gd name="connsiteY4" fmla="*/ 36371 h 1104493"/>
                  <a:gd name="connsiteX5" fmla="*/ 1215357 w 1215357"/>
                  <a:gd name="connsiteY5" fmla="*/ 74889 h 1104493"/>
                  <a:gd name="connsiteX6" fmla="*/ 1215357 w 1215357"/>
                  <a:gd name="connsiteY6" fmla="*/ 1060869 h 1104493"/>
                  <a:gd name="connsiteX7" fmla="*/ 1120387 w 1215357"/>
                  <a:gd name="connsiteY7" fmla="*/ 1101275 h 1104493"/>
                  <a:gd name="connsiteX8" fmla="*/ 858955 w 1215357"/>
                  <a:gd name="connsiteY8" fmla="*/ 485705 h 1104493"/>
                  <a:gd name="connsiteX9" fmla="*/ 120429 w 1215357"/>
                  <a:gd name="connsiteY9" fmla="*/ 74889 h 1104493"/>
                  <a:gd name="connsiteX0" fmla="*/ 120429 w 1215357"/>
                  <a:gd name="connsiteY0" fmla="*/ 74889 h 1122416"/>
                  <a:gd name="connsiteX1" fmla="*/ 136384 w 1215357"/>
                  <a:gd name="connsiteY1" fmla="*/ 36371 h 1122416"/>
                  <a:gd name="connsiteX2" fmla="*/ 174902 w 1215357"/>
                  <a:gd name="connsiteY2" fmla="*/ 20416 h 1122416"/>
                  <a:gd name="connsiteX3" fmla="*/ 1160884 w 1215357"/>
                  <a:gd name="connsiteY3" fmla="*/ 20416 h 1122416"/>
                  <a:gd name="connsiteX4" fmla="*/ 1199402 w 1215357"/>
                  <a:gd name="connsiteY4" fmla="*/ 36371 h 1122416"/>
                  <a:gd name="connsiteX5" fmla="*/ 1215357 w 1215357"/>
                  <a:gd name="connsiteY5" fmla="*/ 74889 h 1122416"/>
                  <a:gd name="connsiteX6" fmla="*/ 1215357 w 1215357"/>
                  <a:gd name="connsiteY6" fmla="*/ 1060869 h 1122416"/>
                  <a:gd name="connsiteX7" fmla="*/ 1120387 w 1215357"/>
                  <a:gd name="connsiteY7" fmla="*/ 1101275 h 1122416"/>
                  <a:gd name="connsiteX8" fmla="*/ 858955 w 1215357"/>
                  <a:gd name="connsiteY8" fmla="*/ 485705 h 1122416"/>
                  <a:gd name="connsiteX9" fmla="*/ 120429 w 1215357"/>
                  <a:gd name="connsiteY9" fmla="*/ 74889 h 1122416"/>
                  <a:gd name="connsiteX0" fmla="*/ 36928 w 1131856"/>
                  <a:gd name="connsiteY0" fmla="*/ 54473 h 1102000"/>
                  <a:gd name="connsiteX1" fmla="*/ 52883 w 1131856"/>
                  <a:gd name="connsiteY1" fmla="*/ 15955 h 1102000"/>
                  <a:gd name="connsiteX2" fmla="*/ 91401 w 1131856"/>
                  <a:gd name="connsiteY2" fmla="*/ 0 h 1102000"/>
                  <a:gd name="connsiteX3" fmla="*/ 1077383 w 1131856"/>
                  <a:gd name="connsiteY3" fmla="*/ 0 h 1102000"/>
                  <a:gd name="connsiteX4" fmla="*/ 1115901 w 1131856"/>
                  <a:gd name="connsiteY4" fmla="*/ 15955 h 1102000"/>
                  <a:gd name="connsiteX5" fmla="*/ 1131856 w 1131856"/>
                  <a:gd name="connsiteY5" fmla="*/ 54473 h 1102000"/>
                  <a:gd name="connsiteX6" fmla="*/ 1131856 w 1131856"/>
                  <a:gd name="connsiteY6" fmla="*/ 1040453 h 1102000"/>
                  <a:gd name="connsiteX7" fmla="*/ 1036886 w 1131856"/>
                  <a:gd name="connsiteY7" fmla="*/ 1080859 h 1102000"/>
                  <a:gd name="connsiteX8" fmla="*/ 775454 w 1131856"/>
                  <a:gd name="connsiteY8" fmla="*/ 465289 h 1102000"/>
                  <a:gd name="connsiteX9" fmla="*/ 36928 w 1131856"/>
                  <a:gd name="connsiteY9" fmla="*/ 54473 h 1102000"/>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0 w 1126260"/>
                  <a:gd name="connsiteY0" fmla="*/ 104069 h 1103191"/>
                  <a:gd name="connsiteX1" fmla="*/ 47287 w 1126260"/>
                  <a:gd name="connsiteY1" fmla="*/ 17146 h 1103191"/>
                  <a:gd name="connsiteX2" fmla="*/ 85805 w 1126260"/>
                  <a:gd name="connsiteY2" fmla="*/ 1191 h 1103191"/>
                  <a:gd name="connsiteX3" fmla="*/ 1071787 w 1126260"/>
                  <a:gd name="connsiteY3" fmla="*/ 1191 h 1103191"/>
                  <a:gd name="connsiteX4" fmla="*/ 1110305 w 1126260"/>
                  <a:gd name="connsiteY4" fmla="*/ 17146 h 1103191"/>
                  <a:gd name="connsiteX5" fmla="*/ 1126260 w 1126260"/>
                  <a:gd name="connsiteY5" fmla="*/ 55664 h 1103191"/>
                  <a:gd name="connsiteX6" fmla="*/ 1126260 w 1126260"/>
                  <a:gd name="connsiteY6" fmla="*/ 1041644 h 1103191"/>
                  <a:gd name="connsiteX7" fmla="*/ 1031290 w 1126260"/>
                  <a:gd name="connsiteY7" fmla="*/ 1082050 h 1103191"/>
                  <a:gd name="connsiteX8" fmla="*/ 769858 w 1126260"/>
                  <a:gd name="connsiteY8" fmla="*/ 466480 h 1103191"/>
                  <a:gd name="connsiteX9" fmla="*/ 0 w 1126260"/>
                  <a:gd name="connsiteY9" fmla="*/ 104069 h 1103191"/>
                  <a:gd name="connsiteX0" fmla="*/ 0 w 1095311"/>
                  <a:gd name="connsiteY0" fmla="*/ 120820 h 1105584"/>
                  <a:gd name="connsiteX1" fmla="*/ 16338 w 1095311"/>
                  <a:gd name="connsiteY1" fmla="*/ 19539 h 1105584"/>
                  <a:gd name="connsiteX2" fmla="*/ 54856 w 1095311"/>
                  <a:gd name="connsiteY2" fmla="*/ 3584 h 1105584"/>
                  <a:gd name="connsiteX3" fmla="*/ 1040838 w 1095311"/>
                  <a:gd name="connsiteY3" fmla="*/ 3584 h 1105584"/>
                  <a:gd name="connsiteX4" fmla="*/ 1079356 w 1095311"/>
                  <a:gd name="connsiteY4" fmla="*/ 19539 h 1105584"/>
                  <a:gd name="connsiteX5" fmla="*/ 1095311 w 1095311"/>
                  <a:gd name="connsiteY5" fmla="*/ 58057 h 1105584"/>
                  <a:gd name="connsiteX6" fmla="*/ 1095311 w 1095311"/>
                  <a:gd name="connsiteY6" fmla="*/ 1044037 h 1105584"/>
                  <a:gd name="connsiteX7" fmla="*/ 1000341 w 1095311"/>
                  <a:gd name="connsiteY7" fmla="*/ 1084443 h 1105584"/>
                  <a:gd name="connsiteX8" fmla="*/ 738909 w 1095311"/>
                  <a:gd name="connsiteY8" fmla="*/ 468873 h 1105584"/>
                  <a:gd name="connsiteX9" fmla="*/ 0 w 1095311"/>
                  <a:gd name="connsiteY9" fmla="*/ 120820 h 1105584"/>
                  <a:gd name="connsiteX0" fmla="*/ 0 w 1095311"/>
                  <a:gd name="connsiteY0" fmla="*/ 120820 h 1121282"/>
                  <a:gd name="connsiteX1" fmla="*/ 16338 w 1095311"/>
                  <a:gd name="connsiteY1" fmla="*/ 19539 h 1121282"/>
                  <a:gd name="connsiteX2" fmla="*/ 54856 w 1095311"/>
                  <a:gd name="connsiteY2" fmla="*/ 3584 h 1121282"/>
                  <a:gd name="connsiteX3" fmla="*/ 1040838 w 1095311"/>
                  <a:gd name="connsiteY3" fmla="*/ 3584 h 1121282"/>
                  <a:gd name="connsiteX4" fmla="*/ 1079356 w 1095311"/>
                  <a:gd name="connsiteY4" fmla="*/ 19539 h 1121282"/>
                  <a:gd name="connsiteX5" fmla="*/ 1095311 w 1095311"/>
                  <a:gd name="connsiteY5" fmla="*/ 58057 h 1121282"/>
                  <a:gd name="connsiteX6" fmla="*/ 1095311 w 1095311"/>
                  <a:gd name="connsiteY6" fmla="*/ 1044037 h 1121282"/>
                  <a:gd name="connsiteX7" fmla="*/ 1000341 w 1095311"/>
                  <a:gd name="connsiteY7" fmla="*/ 1100141 h 1121282"/>
                  <a:gd name="connsiteX8" fmla="*/ 738909 w 1095311"/>
                  <a:gd name="connsiteY8" fmla="*/ 468873 h 1121282"/>
                  <a:gd name="connsiteX9" fmla="*/ 0 w 1095311"/>
                  <a:gd name="connsiteY9" fmla="*/ 120820 h 1121282"/>
                  <a:gd name="connsiteX0" fmla="*/ 0 w 1096907"/>
                  <a:gd name="connsiteY0" fmla="*/ 120820 h 1100141"/>
                  <a:gd name="connsiteX1" fmla="*/ 16338 w 1096907"/>
                  <a:gd name="connsiteY1" fmla="*/ 19539 h 1100141"/>
                  <a:gd name="connsiteX2" fmla="*/ 54856 w 1096907"/>
                  <a:gd name="connsiteY2" fmla="*/ 3584 h 1100141"/>
                  <a:gd name="connsiteX3" fmla="*/ 1040838 w 1096907"/>
                  <a:gd name="connsiteY3" fmla="*/ 3584 h 1100141"/>
                  <a:gd name="connsiteX4" fmla="*/ 1079356 w 1096907"/>
                  <a:gd name="connsiteY4" fmla="*/ 19539 h 1100141"/>
                  <a:gd name="connsiteX5" fmla="*/ 1095311 w 1096907"/>
                  <a:gd name="connsiteY5" fmla="*/ 58057 h 1100141"/>
                  <a:gd name="connsiteX6" fmla="*/ 1095311 w 1096907"/>
                  <a:gd name="connsiteY6" fmla="*/ 1044037 h 1100141"/>
                  <a:gd name="connsiteX7" fmla="*/ 1000341 w 1096907"/>
                  <a:gd name="connsiteY7" fmla="*/ 1100141 h 1100141"/>
                  <a:gd name="connsiteX8" fmla="*/ 738909 w 1096907"/>
                  <a:gd name="connsiteY8" fmla="*/ 468873 h 1100141"/>
                  <a:gd name="connsiteX9" fmla="*/ 0 w 1096907"/>
                  <a:gd name="connsiteY9" fmla="*/ 120820 h 1100141"/>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832 w 1096143"/>
                  <a:gd name="connsiteY0" fmla="*/ 120820 h 1108477"/>
                  <a:gd name="connsiteX1" fmla="*/ 17170 w 1096143"/>
                  <a:gd name="connsiteY1" fmla="*/ 19539 h 1108477"/>
                  <a:gd name="connsiteX2" fmla="*/ 55688 w 1096143"/>
                  <a:gd name="connsiteY2" fmla="*/ 3584 h 1108477"/>
                  <a:gd name="connsiteX3" fmla="*/ 1041670 w 1096143"/>
                  <a:gd name="connsiteY3" fmla="*/ 3584 h 1108477"/>
                  <a:gd name="connsiteX4" fmla="*/ 1080188 w 1096143"/>
                  <a:gd name="connsiteY4" fmla="*/ 19539 h 1108477"/>
                  <a:gd name="connsiteX5" fmla="*/ 1096143 w 1096143"/>
                  <a:gd name="connsiteY5" fmla="*/ 58057 h 1108477"/>
                  <a:gd name="connsiteX6" fmla="*/ 1096143 w 1096143"/>
                  <a:gd name="connsiteY6" fmla="*/ 1044037 h 1108477"/>
                  <a:gd name="connsiteX7" fmla="*/ 1001173 w 1096143"/>
                  <a:gd name="connsiteY7" fmla="*/ 1100141 h 1108477"/>
                  <a:gd name="connsiteX8" fmla="*/ 739741 w 1096143"/>
                  <a:gd name="connsiteY8" fmla="*/ 468873 h 1108477"/>
                  <a:gd name="connsiteX9" fmla="*/ 832 w 1096143"/>
                  <a:gd name="connsiteY9" fmla="*/ 120820 h 1108477"/>
                  <a:gd name="connsiteX0" fmla="*/ 11113 w 1106424"/>
                  <a:gd name="connsiteY0" fmla="*/ 120820 h 1108477"/>
                  <a:gd name="connsiteX1" fmla="*/ 27451 w 1106424"/>
                  <a:gd name="connsiteY1" fmla="*/ 19539 h 1108477"/>
                  <a:gd name="connsiteX2" fmla="*/ 65969 w 1106424"/>
                  <a:gd name="connsiteY2" fmla="*/ 3584 h 1108477"/>
                  <a:gd name="connsiteX3" fmla="*/ 1051951 w 1106424"/>
                  <a:gd name="connsiteY3" fmla="*/ 3584 h 1108477"/>
                  <a:gd name="connsiteX4" fmla="*/ 1090469 w 1106424"/>
                  <a:gd name="connsiteY4" fmla="*/ 19539 h 1108477"/>
                  <a:gd name="connsiteX5" fmla="*/ 1106424 w 1106424"/>
                  <a:gd name="connsiteY5" fmla="*/ 58057 h 1108477"/>
                  <a:gd name="connsiteX6" fmla="*/ 1106424 w 1106424"/>
                  <a:gd name="connsiteY6" fmla="*/ 1044037 h 1108477"/>
                  <a:gd name="connsiteX7" fmla="*/ 1011454 w 1106424"/>
                  <a:gd name="connsiteY7" fmla="*/ 1100141 h 1108477"/>
                  <a:gd name="connsiteX8" fmla="*/ 750022 w 1106424"/>
                  <a:gd name="connsiteY8" fmla="*/ 468873 h 1108477"/>
                  <a:gd name="connsiteX9" fmla="*/ 11113 w 1106424"/>
                  <a:gd name="connsiteY9" fmla="*/ 120820 h 1108477"/>
                  <a:gd name="connsiteX0" fmla="*/ 15127 w 1110438"/>
                  <a:gd name="connsiteY0" fmla="*/ 120820 h 1108477"/>
                  <a:gd name="connsiteX1" fmla="*/ 31465 w 1110438"/>
                  <a:gd name="connsiteY1" fmla="*/ 19539 h 1108477"/>
                  <a:gd name="connsiteX2" fmla="*/ 69983 w 1110438"/>
                  <a:gd name="connsiteY2" fmla="*/ 3584 h 1108477"/>
                  <a:gd name="connsiteX3" fmla="*/ 1055965 w 1110438"/>
                  <a:gd name="connsiteY3" fmla="*/ 3584 h 1108477"/>
                  <a:gd name="connsiteX4" fmla="*/ 1094483 w 1110438"/>
                  <a:gd name="connsiteY4" fmla="*/ 19539 h 1108477"/>
                  <a:gd name="connsiteX5" fmla="*/ 1110438 w 1110438"/>
                  <a:gd name="connsiteY5" fmla="*/ 58057 h 1108477"/>
                  <a:gd name="connsiteX6" fmla="*/ 1110438 w 1110438"/>
                  <a:gd name="connsiteY6" fmla="*/ 1044037 h 1108477"/>
                  <a:gd name="connsiteX7" fmla="*/ 1015468 w 1110438"/>
                  <a:gd name="connsiteY7" fmla="*/ 1100141 h 1108477"/>
                  <a:gd name="connsiteX8" fmla="*/ 754036 w 1110438"/>
                  <a:gd name="connsiteY8" fmla="*/ 468873 h 1108477"/>
                  <a:gd name="connsiteX9" fmla="*/ 15127 w 1110438"/>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17236 h 1104893"/>
                  <a:gd name="connsiteX1" fmla="*/ 29758 w 1108731"/>
                  <a:gd name="connsiteY1" fmla="*/ 15955 h 1104893"/>
                  <a:gd name="connsiteX2" fmla="*/ 68276 w 1108731"/>
                  <a:gd name="connsiteY2" fmla="*/ 0 h 1104893"/>
                  <a:gd name="connsiteX3" fmla="*/ 1054258 w 1108731"/>
                  <a:gd name="connsiteY3" fmla="*/ 0 h 1104893"/>
                  <a:gd name="connsiteX4" fmla="*/ 1092776 w 1108731"/>
                  <a:gd name="connsiteY4" fmla="*/ 15955 h 1104893"/>
                  <a:gd name="connsiteX5" fmla="*/ 1108731 w 1108731"/>
                  <a:gd name="connsiteY5" fmla="*/ 54473 h 1104893"/>
                  <a:gd name="connsiteX6" fmla="*/ 1108731 w 1108731"/>
                  <a:gd name="connsiteY6" fmla="*/ 1040453 h 1104893"/>
                  <a:gd name="connsiteX7" fmla="*/ 1013761 w 1108731"/>
                  <a:gd name="connsiteY7" fmla="*/ 1096557 h 1104893"/>
                  <a:gd name="connsiteX8" fmla="*/ 752329 w 1108731"/>
                  <a:gd name="connsiteY8" fmla="*/ 465289 h 1104893"/>
                  <a:gd name="connsiteX9" fmla="*/ 13420 w 1108731"/>
                  <a:gd name="connsiteY9" fmla="*/ 117236 h 1104893"/>
                  <a:gd name="connsiteX0" fmla="*/ 12400 w 1107711"/>
                  <a:gd name="connsiteY0" fmla="*/ 117236 h 1104893"/>
                  <a:gd name="connsiteX1" fmla="*/ 28738 w 1107711"/>
                  <a:gd name="connsiteY1" fmla="*/ 15955 h 1104893"/>
                  <a:gd name="connsiteX2" fmla="*/ 67256 w 1107711"/>
                  <a:gd name="connsiteY2" fmla="*/ 0 h 1104893"/>
                  <a:gd name="connsiteX3" fmla="*/ 1053238 w 1107711"/>
                  <a:gd name="connsiteY3" fmla="*/ 0 h 1104893"/>
                  <a:gd name="connsiteX4" fmla="*/ 1091756 w 1107711"/>
                  <a:gd name="connsiteY4" fmla="*/ 15955 h 1104893"/>
                  <a:gd name="connsiteX5" fmla="*/ 1107711 w 1107711"/>
                  <a:gd name="connsiteY5" fmla="*/ 54473 h 1104893"/>
                  <a:gd name="connsiteX6" fmla="*/ 1107711 w 1107711"/>
                  <a:gd name="connsiteY6" fmla="*/ 1040453 h 1104893"/>
                  <a:gd name="connsiteX7" fmla="*/ 1012741 w 1107711"/>
                  <a:gd name="connsiteY7" fmla="*/ 1096557 h 1104893"/>
                  <a:gd name="connsiteX8" fmla="*/ 751309 w 1107711"/>
                  <a:gd name="connsiteY8" fmla="*/ 465289 h 1104893"/>
                  <a:gd name="connsiteX9" fmla="*/ 12400 w 1107711"/>
                  <a:gd name="connsiteY9" fmla="*/ 117236 h 1104893"/>
                  <a:gd name="connsiteX0" fmla="*/ 6982 w 1102293"/>
                  <a:gd name="connsiteY0" fmla="*/ 117236 h 1104893"/>
                  <a:gd name="connsiteX1" fmla="*/ 23320 w 1102293"/>
                  <a:gd name="connsiteY1" fmla="*/ 15955 h 1104893"/>
                  <a:gd name="connsiteX2" fmla="*/ 61838 w 1102293"/>
                  <a:gd name="connsiteY2" fmla="*/ 0 h 1104893"/>
                  <a:gd name="connsiteX3" fmla="*/ 1047820 w 1102293"/>
                  <a:gd name="connsiteY3" fmla="*/ 0 h 1104893"/>
                  <a:gd name="connsiteX4" fmla="*/ 1086338 w 1102293"/>
                  <a:gd name="connsiteY4" fmla="*/ 15955 h 1104893"/>
                  <a:gd name="connsiteX5" fmla="*/ 1102293 w 1102293"/>
                  <a:gd name="connsiteY5" fmla="*/ 54473 h 1104893"/>
                  <a:gd name="connsiteX6" fmla="*/ 1102293 w 1102293"/>
                  <a:gd name="connsiteY6" fmla="*/ 1040453 h 1104893"/>
                  <a:gd name="connsiteX7" fmla="*/ 1007323 w 1102293"/>
                  <a:gd name="connsiteY7" fmla="*/ 1096557 h 1104893"/>
                  <a:gd name="connsiteX8" fmla="*/ 745891 w 1102293"/>
                  <a:gd name="connsiteY8" fmla="*/ 465289 h 1104893"/>
                  <a:gd name="connsiteX9" fmla="*/ 6982 w 1102293"/>
                  <a:gd name="connsiteY9" fmla="*/ 117236 h 1104893"/>
                  <a:gd name="connsiteX0" fmla="*/ 0 w 1095311"/>
                  <a:gd name="connsiteY0" fmla="*/ 117236 h 1104893"/>
                  <a:gd name="connsiteX1" fmla="*/ 25133 w 1095311"/>
                  <a:gd name="connsiteY1" fmla="*/ 15955 h 1104893"/>
                  <a:gd name="connsiteX2" fmla="*/ 54856 w 1095311"/>
                  <a:gd name="connsiteY2" fmla="*/ 0 h 1104893"/>
                  <a:gd name="connsiteX3" fmla="*/ 1040838 w 1095311"/>
                  <a:gd name="connsiteY3" fmla="*/ 0 h 1104893"/>
                  <a:gd name="connsiteX4" fmla="*/ 1079356 w 1095311"/>
                  <a:gd name="connsiteY4" fmla="*/ 15955 h 1104893"/>
                  <a:gd name="connsiteX5" fmla="*/ 1095311 w 1095311"/>
                  <a:gd name="connsiteY5" fmla="*/ 54473 h 1104893"/>
                  <a:gd name="connsiteX6" fmla="*/ 1095311 w 1095311"/>
                  <a:gd name="connsiteY6" fmla="*/ 1040453 h 1104893"/>
                  <a:gd name="connsiteX7" fmla="*/ 1000341 w 1095311"/>
                  <a:gd name="connsiteY7" fmla="*/ 1096557 h 1104893"/>
                  <a:gd name="connsiteX8" fmla="*/ 738909 w 1095311"/>
                  <a:gd name="connsiteY8" fmla="*/ 465289 h 1104893"/>
                  <a:gd name="connsiteX9" fmla="*/ 0 w 1095311"/>
                  <a:gd name="connsiteY9" fmla="*/ 117236 h 1104893"/>
                  <a:gd name="connsiteX0" fmla="*/ 0 w 1095311"/>
                  <a:gd name="connsiteY0" fmla="*/ 117236 h 1046974"/>
                  <a:gd name="connsiteX1" fmla="*/ 25133 w 1095311"/>
                  <a:gd name="connsiteY1" fmla="*/ 15955 h 1046974"/>
                  <a:gd name="connsiteX2" fmla="*/ 54856 w 1095311"/>
                  <a:gd name="connsiteY2" fmla="*/ 0 h 1046974"/>
                  <a:gd name="connsiteX3" fmla="*/ 1040838 w 1095311"/>
                  <a:gd name="connsiteY3" fmla="*/ 0 h 1046974"/>
                  <a:gd name="connsiteX4" fmla="*/ 1079356 w 1095311"/>
                  <a:gd name="connsiteY4" fmla="*/ 15955 h 1046974"/>
                  <a:gd name="connsiteX5" fmla="*/ 1095311 w 1095311"/>
                  <a:gd name="connsiteY5" fmla="*/ 54473 h 1046974"/>
                  <a:gd name="connsiteX6" fmla="*/ 1095311 w 1095311"/>
                  <a:gd name="connsiteY6" fmla="*/ 1040453 h 1046974"/>
                  <a:gd name="connsiteX7" fmla="*/ 738909 w 1095311"/>
                  <a:gd name="connsiteY7" fmla="*/ 465289 h 1046974"/>
                  <a:gd name="connsiteX8" fmla="*/ 0 w 1095311"/>
                  <a:gd name="connsiteY8" fmla="*/ 117236 h 104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5311" h="1046974">
                    <a:moveTo>
                      <a:pt x="0" y="117236"/>
                    </a:moveTo>
                    <a:cubicBezTo>
                      <a:pt x="1491" y="36910"/>
                      <a:pt x="1813" y="29761"/>
                      <a:pt x="25133" y="15955"/>
                    </a:cubicBezTo>
                    <a:cubicBezTo>
                      <a:pt x="36743" y="8802"/>
                      <a:pt x="40409" y="0"/>
                      <a:pt x="54856" y="0"/>
                    </a:cubicBezTo>
                    <a:lnTo>
                      <a:pt x="1040838" y="0"/>
                    </a:lnTo>
                    <a:cubicBezTo>
                      <a:pt x="1055285" y="0"/>
                      <a:pt x="1069141" y="5739"/>
                      <a:pt x="1079356" y="15955"/>
                    </a:cubicBezTo>
                    <a:cubicBezTo>
                      <a:pt x="1089572" y="26171"/>
                      <a:pt x="1095311" y="40026"/>
                      <a:pt x="1095311" y="54473"/>
                    </a:cubicBezTo>
                    <a:lnTo>
                      <a:pt x="1095311" y="1040453"/>
                    </a:lnTo>
                    <a:cubicBezTo>
                      <a:pt x="1035911" y="1108922"/>
                      <a:pt x="921461" y="619158"/>
                      <a:pt x="738909" y="465289"/>
                    </a:cubicBezTo>
                    <a:cubicBezTo>
                      <a:pt x="572186" y="302069"/>
                      <a:pt x="469425" y="257020"/>
                      <a:pt x="0" y="117236"/>
                    </a:cubicBezTo>
                    <a:close/>
                  </a:path>
                </a:pathLst>
              </a:custGeom>
              <a:gradFill flip="none" rotWithShape="1">
                <a:gsLst>
                  <a:gs pos="78000">
                    <a:schemeClr val="bg1">
                      <a:alpha val="11000"/>
                    </a:schemeClr>
                  </a:gs>
                  <a:gs pos="10000">
                    <a:schemeClr val="bg1">
                      <a:alpha val="32000"/>
                    </a:scheme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sp>
            <p:nvSpPr>
              <p:cNvPr id="74" name="110"/>
              <p:cNvSpPr/>
              <p:nvPr/>
            </p:nvSpPr>
            <p:spPr bwMode="auto">
              <a:xfrm rot="20056095">
                <a:off x="3268201" y="2873225"/>
                <a:ext cx="909772" cy="1557065"/>
              </a:xfrm>
              <a:prstGeom prst="roundRect">
                <a:avLst>
                  <a:gd name="adj" fmla="val 4221"/>
                </a:avLst>
              </a:prstGeom>
              <a:gradFill flip="none" rotWithShape="1">
                <a:gsLst>
                  <a:gs pos="100000">
                    <a:schemeClr val="bg1">
                      <a:alpha val="60000"/>
                    </a:schemeClr>
                  </a:gs>
                  <a:gs pos="100000">
                    <a:schemeClr val="bg1">
                      <a:alpha val="0"/>
                    </a:schemeClr>
                  </a:gs>
                  <a:gs pos="87000">
                    <a:schemeClr val="bg1">
                      <a:alpha val="24000"/>
                    </a:schemeClr>
                  </a:gs>
                  <a:gs pos="75000">
                    <a:schemeClr val="bg1">
                      <a:shade val="100000"/>
                      <a:satMod val="115000"/>
                      <a:alpha val="10000"/>
                    </a:schemeClr>
                  </a:gs>
                  <a:gs pos="34000">
                    <a:schemeClr val="bg1">
                      <a:shade val="100000"/>
                      <a:satMod val="115000"/>
                      <a:alpha val="0"/>
                    </a:schemeClr>
                  </a:gs>
                </a:gsLst>
                <a:lin ang="6600000" scaled="0"/>
                <a:tileRect/>
              </a:gradFill>
              <a:ln>
                <a:noFill/>
              </a:ln>
              <a:effectLst/>
              <a:scene3d>
                <a:camera prst="orthographicFront"/>
                <a:lightRig rig="brightRoom" dir="t"/>
              </a:scene3d>
              <a:sp3d>
                <a:bevelT w="635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grpSp>
        <p:sp>
          <p:nvSpPr>
            <p:cNvPr id="70" name="TextBox 69"/>
            <p:cNvSpPr txBox="1"/>
            <p:nvPr/>
          </p:nvSpPr>
          <p:spPr>
            <a:xfrm rot="20037077">
              <a:off x="4767837" y="2625910"/>
              <a:ext cx="2261021" cy="684906"/>
            </a:xfrm>
            <a:prstGeom prst="rect">
              <a:avLst/>
            </a:prstGeom>
            <a:noFill/>
          </p:spPr>
          <p:txBody>
            <a:bodyPr wrap="square" rtlCol="0">
              <a:spAutoFit/>
            </a:bodyPr>
            <a:lstStyle/>
            <a:p>
              <a:r>
                <a:rPr lang="zh-CN" altLang="en-US" sz="1050" dirty="0">
                  <a:solidFill>
                    <a:prstClr val="white"/>
                  </a:solidFill>
                  <a:effectLst>
                    <a:outerShdw blurRad="38100" dist="38100" dir="2700000" algn="tl">
                      <a:srgbClr val="000000">
                        <a:alpha val="43137"/>
                      </a:srgbClr>
                    </a:outerShdw>
                  </a:effectLst>
                </a:rPr>
                <a:t>点击添加内容点击添加内容点击添加内容点击添加内容点击添加内容点击添加内容</a:t>
              </a:r>
            </a:p>
          </p:txBody>
        </p:sp>
        <p:sp>
          <p:nvSpPr>
            <p:cNvPr id="71" name="TextBox 70"/>
            <p:cNvSpPr txBox="1"/>
            <p:nvPr/>
          </p:nvSpPr>
          <p:spPr>
            <a:xfrm rot="3813195">
              <a:off x="4315023" y="3252562"/>
              <a:ext cx="717630" cy="620982"/>
            </a:xfrm>
            <a:prstGeom prst="rect">
              <a:avLst/>
            </a:prstGeom>
            <a:noFill/>
          </p:spPr>
          <p:txBody>
            <a:bodyPr wrap="none" rtlCol="0">
              <a:spAutoFit/>
            </a:bodyPr>
            <a:lstStyle/>
            <a:p>
              <a:pPr algn="ctr"/>
              <a:r>
                <a:rPr lang="en-US" altLang="zh-CN" sz="2800" dirty="0">
                  <a:solidFill>
                    <a:prstClr val="white"/>
                  </a:solidFill>
                  <a:effectLst>
                    <a:outerShdw blurRad="38100" dist="38100" dir="2700000" algn="tl">
                      <a:srgbClr val="000000">
                        <a:alpha val="43137"/>
                      </a:srgbClr>
                    </a:outerShdw>
                  </a:effectLst>
                  <a:latin typeface="微软雅黑"/>
                </a:rPr>
                <a:t>02</a:t>
              </a:r>
              <a:endParaRPr lang="zh-CN" altLang="en-US" sz="2800" dirty="0">
                <a:solidFill>
                  <a:prstClr val="white"/>
                </a:solidFill>
                <a:effectLst>
                  <a:outerShdw blurRad="38100" dist="38100" dir="2700000" algn="tl">
                    <a:srgbClr val="000000">
                      <a:alpha val="43137"/>
                    </a:srgbClr>
                  </a:outerShdw>
                </a:effectLst>
                <a:latin typeface="微软雅黑"/>
              </a:endParaRPr>
            </a:p>
          </p:txBody>
        </p:sp>
        <p:pic>
          <p:nvPicPr>
            <p:cNvPr id="72" name="9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18999" y="2212686"/>
              <a:ext cx="1542191" cy="8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59" name="直接连接符 58"/>
          <p:cNvCxnSpPr/>
          <p:nvPr/>
        </p:nvCxnSpPr>
        <p:spPr>
          <a:xfrm>
            <a:off x="5854972" y="3796843"/>
            <a:ext cx="780896" cy="158765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011460" y="4172641"/>
            <a:ext cx="3877788" cy="1419181"/>
            <a:chOff x="345254" y="4502207"/>
            <a:chExt cx="4602339" cy="1684349"/>
          </a:xfrm>
        </p:grpSpPr>
        <p:sp>
          <p:nvSpPr>
            <p:cNvPr id="61" name="矩形 3"/>
            <p:cNvSpPr/>
            <p:nvPr/>
          </p:nvSpPr>
          <p:spPr>
            <a:xfrm rot="14694554" flipH="1">
              <a:off x="2137052" y="3372019"/>
              <a:ext cx="1018744" cy="4602339"/>
            </a:xfrm>
            <a:custGeom>
              <a:avLst/>
              <a:gdLst>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696431 w 696431"/>
                <a:gd name="connsiteY0" fmla="*/ 1238274 h 2872569"/>
                <a:gd name="connsiteX1" fmla="*/ 687426 w 696431"/>
                <a:gd name="connsiteY1" fmla="*/ 2185838 h 2872569"/>
                <a:gd name="connsiteX2" fmla="*/ 688518 w 696431"/>
                <a:gd name="connsiteY2" fmla="*/ 2185838 h 2872569"/>
                <a:gd name="connsiteX3" fmla="*/ 688518 w 696431"/>
                <a:gd name="connsiteY3" fmla="*/ 2872569 h 2872569"/>
                <a:gd name="connsiteX4" fmla="*/ 2933 w 696431"/>
                <a:gd name="connsiteY4" fmla="*/ 2872569 h 2872569"/>
                <a:gd name="connsiteX5" fmla="*/ 2932 w 696431"/>
                <a:gd name="connsiteY5" fmla="*/ 2185838 h 2872569"/>
                <a:gd name="connsiteX6" fmla="*/ 8083 w 696431"/>
                <a:gd name="connsiteY6" fmla="*/ 2185838 h 2872569"/>
                <a:gd name="connsiteX7" fmla="*/ 0 w 696431"/>
                <a:gd name="connsiteY7" fmla="*/ 0 h 2872569"/>
                <a:gd name="connsiteX8" fmla="*/ 696431 w 696431"/>
                <a:gd name="connsiteY8" fmla="*/ 1238274 h 2872569"/>
                <a:gd name="connsiteX0" fmla="*/ 706357 w 706357"/>
                <a:gd name="connsiteY0" fmla="*/ 1335186 h 2969481"/>
                <a:gd name="connsiteX1" fmla="*/ 697352 w 706357"/>
                <a:gd name="connsiteY1" fmla="*/ 2282750 h 2969481"/>
                <a:gd name="connsiteX2" fmla="*/ 698444 w 706357"/>
                <a:gd name="connsiteY2" fmla="*/ 2282750 h 2969481"/>
                <a:gd name="connsiteX3" fmla="*/ 698444 w 706357"/>
                <a:gd name="connsiteY3" fmla="*/ 2969481 h 2969481"/>
                <a:gd name="connsiteX4" fmla="*/ 12859 w 706357"/>
                <a:gd name="connsiteY4" fmla="*/ 2969481 h 2969481"/>
                <a:gd name="connsiteX5" fmla="*/ 12858 w 706357"/>
                <a:gd name="connsiteY5" fmla="*/ 2282750 h 2969481"/>
                <a:gd name="connsiteX6" fmla="*/ 18009 w 706357"/>
                <a:gd name="connsiteY6" fmla="*/ 2282750 h 2969481"/>
                <a:gd name="connsiteX7" fmla="*/ 0 w 706357"/>
                <a:gd name="connsiteY7" fmla="*/ 0 h 2969481"/>
                <a:gd name="connsiteX8" fmla="*/ 706357 w 706357"/>
                <a:gd name="connsiteY8" fmla="*/ 1335186 h 2969481"/>
                <a:gd name="connsiteX0" fmla="*/ 710944 w 710944"/>
                <a:gd name="connsiteY0" fmla="*/ 1324132 h 2969481"/>
                <a:gd name="connsiteX1" fmla="*/ 697352 w 710944"/>
                <a:gd name="connsiteY1" fmla="*/ 2282750 h 2969481"/>
                <a:gd name="connsiteX2" fmla="*/ 698444 w 710944"/>
                <a:gd name="connsiteY2" fmla="*/ 2282750 h 2969481"/>
                <a:gd name="connsiteX3" fmla="*/ 698444 w 710944"/>
                <a:gd name="connsiteY3" fmla="*/ 2969481 h 2969481"/>
                <a:gd name="connsiteX4" fmla="*/ 12859 w 710944"/>
                <a:gd name="connsiteY4" fmla="*/ 2969481 h 2969481"/>
                <a:gd name="connsiteX5" fmla="*/ 12858 w 710944"/>
                <a:gd name="connsiteY5" fmla="*/ 2282750 h 2969481"/>
                <a:gd name="connsiteX6" fmla="*/ 18009 w 710944"/>
                <a:gd name="connsiteY6" fmla="*/ 2282750 h 2969481"/>
                <a:gd name="connsiteX7" fmla="*/ 0 w 710944"/>
                <a:gd name="connsiteY7" fmla="*/ 0 h 2969481"/>
                <a:gd name="connsiteX8" fmla="*/ 710944 w 710944"/>
                <a:gd name="connsiteY8" fmla="*/ 1324132 h 2969481"/>
                <a:gd name="connsiteX0" fmla="*/ 743804 w 743804"/>
                <a:gd name="connsiteY0" fmla="*/ 1365777 h 3011126"/>
                <a:gd name="connsiteX1" fmla="*/ 730212 w 743804"/>
                <a:gd name="connsiteY1" fmla="*/ 2324395 h 3011126"/>
                <a:gd name="connsiteX2" fmla="*/ 731304 w 743804"/>
                <a:gd name="connsiteY2" fmla="*/ 2324395 h 3011126"/>
                <a:gd name="connsiteX3" fmla="*/ 731304 w 743804"/>
                <a:gd name="connsiteY3" fmla="*/ 3011126 h 3011126"/>
                <a:gd name="connsiteX4" fmla="*/ 45719 w 743804"/>
                <a:gd name="connsiteY4" fmla="*/ 3011126 h 3011126"/>
                <a:gd name="connsiteX5" fmla="*/ 45718 w 743804"/>
                <a:gd name="connsiteY5" fmla="*/ 2324395 h 3011126"/>
                <a:gd name="connsiteX6" fmla="*/ 50869 w 743804"/>
                <a:gd name="connsiteY6" fmla="*/ 2324395 h 3011126"/>
                <a:gd name="connsiteX7" fmla="*/ 0 w 743804"/>
                <a:gd name="connsiteY7" fmla="*/ 0 h 3011126"/>
                <a:gd name="connsiteX8" fmla="*/ 743804 w 743804"/>
                <a:gd name="connsiteY8" fmla="*/ 1365777 h 3011126"/>
                <a:gd name="connsiteX0" fmla="*/ 747843 w 747843"/>
                <a:gd name="connsiteY0" fmla="*/ 1373306 h 3018655"/>
                <a:gd name="connsiteX1" fmla="*/ 734251 w 747843"/>
                <a:gd name="connsiteY1" fmla="*/ 2331924 h 3018655"/>
                <a:gd name="connsiteX2" fmla="*/ 735343 w 747843"/>
                <a:gd name="connsiteY2" fmla="*/ 2331924 h 3018655"/>
                <a:gd name="connsiteX3" fmla="*/ 735343 w 747843"/>
                <a:gd name="connsiteY3" fmla="*/ 3018655 h 3018655"/>
                <a:gd name="connsiteX4" fmla="*/ 49758 w 747843"/>
                <a:gd name="connsiteY4" fmla="*/ 3018655 h 3018655"/>
                <a:gd name="connsiteX5" fmla="*/ 49757 w 747843"/>
                <a:gd name="connsiteY5" fmla="*/ 2331924 h 3018655"/>
                <a:gd name="connsiteX6" fmla="*/ 54908 w 747843"/>
                <a:gd name="connsiteY6" fmla="*/ 2331924 h 3018655"/>
                <a:gd name="connsiteX7" fmla="*/ 0 w 747843"/>
                <a:gd name="connsiteY7" fmla="*/ 0 h 3018655"/>
                <a:gd name="connsiteX8" fmla="*/ 747843 w 747843"/>
                <a:gd name="connsiteY8" fmla="*/ 1373306 h 3018655"/>
                <a:gd name="connsiteX0" fmla="*/ 757518 w 757518"/>
                <a:gd name="connsiteY0" fmla="*/ 1430545 h 3075894"/>
                <a:gd name="connsiteX1" fmla="*/ 743926 w 757518"/>
                <a:gd name="connsiteY1" fmla="*/ 2389163 h 3075894"/>
                <a:gd name="connsiteX2" fmla="*/ 745018 w 757518"/>
                <a:gd name="connsiteY2" fmla="*/ 2389163 h 3075894"/>
                <a:gd name="connsiteX3" fmla="*/ 745018 w 757518"/>
                <a:gd name="connsiteY3" fmla="*/ 3075894 h 3075894"/>
                <a:gd name="connsiteX4" fmla="*/ 59433 w 757518"/>
                <a:gd name="connsiteY4" fmla="*/ 3075894 h 3075894"/>
                <a:gd name="connsiteX5" fmla="*/ 59432 w 757518"/>
                <a:gd name="connsiteY5" fmla="*/ 2389163 h 3075894"/>
                <a:gd name="connsiteX6" fmla="*/ 64583 w 757518"/>
                <a:gd name="connsiteY6" fmla="*/ 2389163 h 3075894"/>
                <a:gd name="connsiteX7" fmla="*/ 0 w 757518"/>
                <a:gd name="connsiteY7" fmla="*/ 0 h 3075894"/>
                <a:gd name="connsiteX8" fmla="*/ 757518 w 757518"/>
                <a:gd name="connsiteY8" fmla="*/ 1430545 h 3075894"/>
                <a:gd name="connsiteX0" fmla="*/ 769020 w 769020"/>
                <a:gd name="connsiteY0" fmla="*/ 1425844 h 3071193"/>
                <a:gd name="connsiteX1" fmla="*/ 755428 w 769020"/>
                <a:gd name="connsiteY1" fmla="*/ 2384462 h 3071193"/>
                <a:gd name="connsiteX2" fmla="*/ 756520 w 769020"/>
                <a:gd name="connsiteY2" fmla="*/ 2384462 h 3071193"/>
                <a:gd name="connsiteX3" fmla="*/ 756520 w 769020"/>
                <a:gd name="connsiteY3" fmla="*/ 3071193 h 3071193"/>
                <a:gd name="connsiteX4" fmla="*/ 70935 w 769020"/>
                <a:gd name="connsiteY4" fmla="*/ 3071193 h 3071193"/>
                <a:gd name="connsiteX5" fmla="*/ 70934 w 769020"/>
                <a:gd name="connsiteY5" fmla="*/ 2384462 h 3071193"/>
                <a:gd name="connsiteX6" fmla="*/ 76085 w 769020"/>
                <a:gd name="connsiteY6" fmla="*/ 2384462 h 3071193"/>
                <a:gd name="connsiteX7" fmla="*/ 0 w 769020"/>
                <a:gd name="connsiteY7" fmla="*/ 0 h 3071193"/>
                <a:gd name="connsiteX8" fmla="*/ 769020 w 769020"/>
                <a:gd name="connsiteY8" fmla="*/ 1425844 h 3071193"/>
                <a:gd name="connsiteX0" fmla="*/ 769020 w 769020"/>
                <a:gd name="connsiteY0" fmla="*/ 1425844 h 3071193"/>
                <a:gd name="connsiteX1" fmla="*/ 755428 w 769020"/>
                <a:gd name="connsiteY1" fmla="*/ 2384462 h 3071193"/>
                <a:gd name="connsiteX2" fmla="*/ 756520 w 769020"/>
                <a:gd name="connsiteY2" fmla="*/ 2384462 h 3071193"/>
                <a:gd name="connsiteX3" fmla="*/ 756520 w 769020"/>
                <a:gd name="connsiteY3" fmla="*/ 3071193 h 3071193"/>
                <a:gd name="connsiteX4" fmla="*/ 70935 w 769020"/>
                <a:gd name="connsiteY4" fmla="*/ 3071193 h 3071193"/>
                <a:gd name="connsiteX5" fmla="*/ 70934 w 769020"/>
                <a:gd name="connsiteY5" fmla="*/ 2384462 h 3071193"/>
                <a:gd name="connsiteX6" fmla="*/ 76085 w 769020"/>
                <a:gd name="connsiteY6" fmla="*/ 2384462 h 3071193"/>
                <a:gd name="connsiteX7" fmla="*/ 0 w 769020"/>
                <a:gd name="connsiteY7" fmla="*/ 0 h 3071193"/>
                <a:gd name="connsiteX8" fmla="*/ 769020 w 769020"/>
                <a:gd name="connsiteY8" fmla="*/ 1425844 h 3071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9020" h="3071193">
                  <a:moveTo>
                    <a:pt x="769020" y="1425844"/>
                  </a:moveTo>
                  <a:cubicBezTo>
                    <a:pt x="766018" y="1741699"/>
                    <a:pt x="758430" y="2068607"/>
                    <a:pt x="755428" y="2384462"/>
                  </a:cubicBezTo>
                  <a:lnTo>
                    <a:pt x="756520" y="2384462"/>
                  </a:lnTo>
                  <a:lnTo>
                    <a:pt x="756520" y="3071193"/>
                  </a:lnTo>
                  <a:lnTo>
                    <a:pt x="70935" y="3071193"/>
                  </a:lnTo>
                  <a:cubicBezTo>
                    <a:pt x="70935" y="2842283"/>
                    <a:pt x="70934" y="2613372"/>
                    <a:pt x="70934" y="2384462"/>
                  </a:cubicBezTo>
                  <a:lnTo>
                    <a:pt x="76085" y="2384462"/>
                  </a:lnTo>
                  <a:cubicBezTo>
                    <a:pt x="73391" y="1655849"/>
                    <a:pt x="29120" y="699456"/>
                    <a:pt x="0" y="0"/>
                  </a:cubicBezTo>
                  <a:lnTo>
                    <a:pt x="769020" y="1425844"/>
                  </a:lnTo>
                  <a:close/>
                </a:path>
              </a:pathLst>
            </a:custGeom>
            <a:gradFill flip="none" rotWithShape="1">
              <a:gsLst>
                <a:gs pos="0">
                  <a:srgbClr val="DD6602"/>
                </a:gs>
                <a:gs pos="100000">
                  <a:srgbClr val="F39D00"/>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62" name="98" descr="Untitled-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5567" y="6097564"/>
              <a:ext cx="1542191" cy="8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3" name="组合 62"/>
            <p:cNvGrpSpPr/>
            <p:nvPr/>
          </p:nvGrpSpPr>
          <p:grpSpPr>
            <a:xfrm rot="16200000">
              <a:off x="3557461" y="4263929"/>
              <a:ext cx="936552" cy="1557065"/>
              <a:chOff x="3268201" y="2873225"/>
              <a:chExt cx="936552" cy="1557065"/>
            </a:xfrm>
          </p:grpSpPr>
          <p:sp>
            <p:nvSpPr>
              <p:cNvPr id="66" name="109"/>
              <p:cNvSpPr/>
              <p:nvPr/>
            </p:nvSpPr>
            <p:spPr bwMode="auto">
              <a:xfrm rot="9235502">
                <a:off x="3318872" y="3023578"/>
                <a:ext cx="885881" cy="1402688"/>
              </a:xfrm>
              <a:custGeom>
                <a:avLst/>
                <a:gdLst>
                  <a:gd name="connsiteX0" fmla="*/ 0 w 1094928"/>
                  <a:gd name="connsiteY0" fmla="*/ 54473 h 1094926"/>
                  <a:gd name="connsiteX1" fmla="*/ 15955 w 1094928"/>
                  <a:gd name="connsiteY1" fmla="*/ 15955 h 1094926"/>
                  <a:gd name="connsiteX2" fmla="*/ 54473 w 1094928"/>
                  <a:gd name="connsiteY2" fmla="*/ 0 h 1094926"/>
                  <a:gd name="connsiteX3" fmla="*/ 1040455 w 1094928"/>
                  <a:gd name="connsiteY3" fmla="*/ 0 h 1094926"/>
                  <a:gd name="connsiteX4" fmla="*/ 1078973 w 1094928"/>
                  <a:gd name="connsiteY4" fmla="*/ 15955 h 1094926"/>
                  <a:gd name="connsiteX5" fmla="*/ 1094928 w 1094928"/>
                  <a:gd name="connsiteY5" fmla="*/ 54473 h 1094926"/>
                  <a:gd name="connsiteX6" fmla="*/ 1094928 w 1094928"/>
                  <a:gd name="connsiteY6" fmla="*/ 1040453 h 1094926"/>
                  <a:gd name="connsiteX7" fmla="*/ 1078973 w 1094928"/>
                  <a:gd name="connsiteY7" fmla="*/ 1078971 h 1094926"/>
                  <a:gd name="connsiteX8" fmla="*/ 1040455 w 1094928"/>
                  <a:gd name="connsiteY8" fmla="*/ 1094926 h 1094926"/>
                  <a:gd name="connsiteX9" fmla="*/ 54473 w 1094928"/>
                  <a:gd name="connsiteY9" fmla="*/ 1094926 h 1094926"/>
                  <a:gd name="connsiteX10" fmla="*/ 15955 w 1094928"/>
                  <a:gd name="connsiteY10" fmla="*/ 1078971 h 1094926"/>
                  <a:gd name="connsiteX11" fmla="*/ 0 w 1094928"/>
                  <a:gd name="connsiteY11" fmla="*/ 1040453 h 1094926"/>
                  <a:gd name="connsiteX12" fmla="*/ 0 w 1094928"/>
                  <a:gd name="connsiteY12" fmla="*/ 54473 h 1094926"/>
                  <a:gd name="connsiteX0" fmla="*/ 0 w 1094928"/>
                  <a:gd name="connsiteY0" fmla="*/ 177169 h 1375076"/>
                  <a:gd name="connsiteX1" fmla="*/ 15955 w 1094928"/>
                  <a:gd name="connsiteY1" fmla="*/ 138651 h 1375076"/>
                  <a:gd name="connsiteX2" fmla="*/ 54473 w 1094928"/>
                  <a:gd name="connsiteY2" fmla="*/ 122696 h 1375076"/>
                  <a:gd name="connsiteX3" fmla="*/ 1040455 w 1094928"/>
                  <a:gd name="connsiteY3" fmla="*/ 122696 h 1375076"/>
                  <a:gd name="connsiteX4" fmla="*/ 1078973 w 1094928"/>
                  <a:gd name="connsiteY4" fmla="*/ 138651 h 1375076"/>
                  <a:gd name="connsiteX5" fmla="*/ 1094928 w 1094928"/>
                  <a:gd name="connsiteY5" fmla="*/ 177169 h 1375076"/>
                  <a:gd name="connsiteX6" fmla="*/ 1094928 w 1094928"/>
                  <a:gd name="connsiteY6" fmla="*/ 1163149 h 1375076"/>
                  <a:gd name="connsiteX7" fmla="*/ 1078973 w 1094928"/>
                  <a:gd name="connsiteY7" fmla="*/ 1201667 h 1375076"/>
                  <a:gd name="connsiteX8" fmla="*/ 1040455 w 1094928"/>
                  <a:gd name="connsiteY8" fmla="*/ 1217622 h 1375076"/>
                  <a:gd name="connsiteX9" fmla="*/ 54473 w 1094928"/>
                  <a:gd name="connsiteY9" fmla="*/ 1217622 h 1375076"/>
                  <a:gd name="connsiteX10" fmla="*/ 15955 w 1094928"/>
                  <a:gd name="connsiteY10" fmla="*/ 1201667 h 1375076"/>
                  <a:gd name="connsiteX11" fmla="*/ 0 w 1094928"/>
                  <a:gd name="connsiteY11" fmla="*/ 177169 h 1375076"/>
                  <a:gd name="connsiteX0" fmla="*/ 0 w 1094928"/>
                  <a:gd name="connsiteY0" fmla="*/ 177169 h 1217622"/>
                  <a:gd name="connsiteX1" fmla="*/ 15955 w 1094928"/>
                  <a:gd name="connsiteY1" fmla="*/ 138651 h 1217622"/>
                  <a:gd name="connsiteX2" fmla="*/ 54473 w 1094928"/>
                  <a:gd name="connsiteY2" fmla="*/ 122696 h 1217622"/>
                  <a:gd name="connsiteX3" fmla="*/ 1040455 w 1094928"/>
                  <a:gd name="connsiteY3" fmla="*/ 122696 h 1217622"/>
                  <a:gd name="connsiteX4" fmla="*/ 1078973 w 1094928"/>
                  <a:gd name="connsiteY4" fmla="*/ 138651 h 1217622"/>
                  <a:gd name="connsiteX5" fmla="*/ 1094928 w 1094928"/>
                  <a:gd name="connsiteY5" fmla="*/ 177169 h 1217622"/>
                  <a:gd name="connsiteX6" fmla="*/ 1094928 w 1094928"/>
                  <a:gd name="connsiteY6" fmla="*/ 1163149 h 1217622"/>
                  <a:gd name="connsiteX7" fmla="*/ 1078973 w 1094928"/>
                  <a:gd name="connsiteY7" fmla="*/ 1201667 h 1217622"/>
                  <a:gd name="connsiteX8" fmla="*/ 1040455 w 1094928"/>
                  <a:gd name="connsiteY8" fmla="*/ 1217622 h 1217622"/>
                  <a:gd name="connsiteX9" fmla="*/ 15955 w 1094928"/>
                  <a:gd name="connsiteY9" fmla="*/ 1201667 h 1217622"/>
                  <a:gd name="connsiteX10" fmla="*/ 0 w 1094928"/>
                  <a:gd name="connsiteY10" fmla="*/ 177169 h 1217622"/>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6806 w 1181734"/>
                  <a:gd name="connsiteY0" fmla="*/ 102820 h 1143273"/>
                  <a:gd name="connsiteX1" fmla="*/ 102761 w 1181734"/>
                  <a:gd name="connsiteY1" fmla="*/ 64302 h 1143273"/>
                  <a:gd name="connsiteX2" fmla="*/ 141279 w 1181734"/>
                  <a:gd name="connsiteY2" fmla="*/ 48347 h 1143273"/>
                  <a:gd name="connsiteX3" fmla="*/ 1127261 w 1181734"/>
                  <a:gd name="connsiteY3" fmla="*/ 48347 h 1143273"/>
                  <a:gd name="connsiteX4" fmla="*/ 1165779 w 1181734"/>
                  <a:gd name="connsiteY4" fmla="*/ 64302 h 1143273"/>
                  <a:gd name="connsiteX5" fmla="*/ 1181734 w 1181734"/>
                  <a:gd name="connsiteY5" fmla="*/ 102820 h 1143273"/>
                  <a:gd name="connsiteX6" fmla="*/ 1181734 w 1181734"/>
                  <a:gd name="connsiteY6" fmla="*/ 1088800 h 1143273"/>
                  <a:gd name="connsiteX7" fmla="*/ 1165779 w 1181734"/>
                  <a:gd name="connsiteY7" fmla="*/ 1127318 h 1143273"/>
                  <a:gd name="connsiteX8" fmla="*/ 1127261 w 1181734"/>
                  <a:gd name="connsiteY8" fmla="*/ 1143273 h 1143273"/>
                  <a:gd name="connsiteX9" fmla="*/ 623600 w 1181734"/>
                  <a:gd name="connsiteY9" fmla="*/ 681221 h 1143273"/>
                  <a:gd name="connsiteX10" fmla="*/ 86806 w 1181734"/>
                  <a:gd name="connsiteY10" fmla="*/ 102820 h 1143273"/>
                  <a:gd name="connsiteX0" fmla="*/ 89559 w 1184487"/>
                  <a:gd name="connsiteY0" fmla="*/ 99708 h 1140161"/>
                  <a:gd name="connsiteX1" fmla="*/ 105514 w 1184487"/>
                  <a:gd name="connsiteY1" fmla="*/ 61190 h 1140161"/>
                  <a:gd name="connsiteX2" fmla="*/ 144032 w 1184487"/>
                  <a:gd name="connsiteY2" fmla="*/ 45235 h 1140161"/>
                  <a:gd name="connsiteX3" fmla="*/ 1130014 w 1184487"/>
                  <a:gd name="connsiteY3" fmla="*/ 45235 h 1140161"/>
                  <a:gd name="connsiteX4" fmla="*/ 1168532 w 1184487"/>
                  <a:gd name="connsiteY4" fmla="*/ 61190 h 1140161"/>
                  <a:gd name="connsiteX5" fmla="*/ 1184487 w 1184487"/>
                  <a:gd name="connsiteY5" fmla="*/ 99708 h 1140161"/>
                  <a:gd name="connsiteX6" fmla="*/ 1184487 w 1184487"/>
                  <a:gd name="connsiteY6" fmla="*/ 1085688 h 1140161"/>
                  <a:gd name="connsiteX7" fmla="*/ 1168532 w 1184487"/>
                  <a:gd name="connsiteY7" fmla="*/ 1124206 h 1140161"/>
                  <a:gd name="connsiteX8" fmla="*/ 1130014 w 1184487"/>
                  <a:gd name="connsiteY8" fmla="*/ 1140161 h 1140161"/>
                  <a:gd name="connsiteX9" fmla="*/ 642867 w 1184487"/>
                  <a:gd name="connsiteY9" fmla="*/ 659436 h 1140161"/>
                  <a:gd name="connsiteX10" fmla="*/ 89559 w 1184487"/>
                  <a:gd name="connsiteY10" fmla="*/ 99708 h 1140161"/>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17738"/>
                  <a:gd name="connsiteY0" fmla="*/ 78817 h 1119270"/>
                  <a:gd name="connsiteX1" fmla="*/ 138765 w 1217738"/>
                  <a:gd name="connsiteY1" fmla="*/ 40299 h 1119270"/>
                  <a:gd name="connsiteX2" fmla="*/ 177283 w 1217738"/>
                  <a:gd name="connsiteY2" fmla="*/ 24344 h 1119270"/>
                  <a:gd name="connsiteX3" fmla="*/ 1163265 w 1217738"/>
                  <a:gd name="connsiteY3" fmla="*/ 24344 h 1119270"/>
                  <a:gd name="connsiteX4" fmla="*/ 1201783 w 1217738"/>
                  <a:gd name="connsiteY4" fmla="*/ 40299 h 1119270"/>
                  <a:gd name="connsiteX5" fmla="*/ 1217738 w 1217738"/>
                  <a:gd name="connsiteY5" fmla="*/ 78817 h 1119270"/>
                  <a:gd name="connsiteX6" fmla="*/ 1217738 w 1217738"/>
                  <a:gd name="connsiteY6" fmla="*/ 1064797 h 1119270"/>
                  <a:gd name="connsiteX7" fmla="*/ 1201783 w 1217738"/>
                  <a:gd name="connsiteY7" fmla="*/ 1103315 h 1119270"/>
                  <a:gd name="connsiteX8" fmla="*/ 1163265 w 1217738"/>
                  <a:gd name="connsiteY8" fmla="*/ 1119270 h 1119270"/>
                  <a:gd name="connsiteX9" fmla="*/ 875628 w 1217738"/>
                  <a:gd name="connsiteY9" fmla="*/ 513201 h 1119270"/>
                  <a:gd name="connsiteX10" fmla="*/ 122810 w 1217738"/>
                  <a:gd name="connsiteY10" fmla="*/ 78817 h 1119270"/>
                  <a:gd name="connsiteX0" fmla="*/ 122810 w 1258801"/>
                  <a:gd name="connsiteY0" fmla="*/ 78817 h 1195248"/>
                  <a:gd name="connsiteX1" fmla="*/ 138765 w 1258801"/>
                  <a:gd name="connsiteY1" fmla="*/ 40299 h 1195248"/>
                  <a:gd name="connsiteX2" fmla="*/ 177283 w 1258801"/>
                  <a:gd name="connsiteY2" fmla="*/ 24344 h 1195248"/>
                  <a:gd name="connsiteX3" fmla="*/ 1163265 w 1258801"/>
                  <a:gd name="connsiteY3" fmla="*/ 24344 h 1195248"/>
                  <a:gd name="connsiteX4" fmla="*/ 1201783 w 1258801"/>
                  <a:gd name="connsiteY4" fmla="*/ 40299 h 1195248"/>
                  <a:gd name="connsiteX5" fmla="*/ 1217738 w 1258801"/>
                  <a:gd name="connsiteY5" fmla="*/ 78817 h 1195248"/>
                  <a:gd name="connsiteX6" fmla="*/ 1217738 w 1258801"/>
                  <a:gd name="connsiteY6" fmla="*/ 1064797 h 1195248"/>
                  <a:gd name="connsiteX7" fmla="*/ 1201783 w 1258801"/>
                  <a:gd name="connsiteY7" fmla="*/ 1103315 h 1195248"/>
                  <a:gd name="connsiteX8" fmla="*/ 875628 w 1258801"/>
                  <a:gd name="connsiteY8" fmla="*/ 513201 h 1195248"/>
                  <a:gd name="connsiteX9" fmla="*/ 122810 w 1258801"/>
                  <a:gd name="connsiteY9" fmla="*/ 78817 h 1195248"/>
                  <a:gd name="connsiteX0" fmla="*/ 122810 w 1217738"/>
                  <a:gd name="connsiteY0" fmla="*/ 78817 h 1219656"/>
                  <a:gd name="connsiteX1" fmla="*/ 138765 w 1217738"/>
                  <a:gd name="connsiteY1" fmla="*/ 40299 h 1219656"/>
                  <a:gd name="connsiteX2" fmla="*/ 177283 w 1217738"/>
                  <a:gd name="connsiteY2" fmla="*/ 24344 h 1219656"/>
                  <a:gd name="connsiteX3" fmla="*/ 1163265 w 1217738"/>
                  <a:gd name="connsiteY3" fmla="*/ 24344 h 1219656"/>
                  <a:gd name="connsiteX4" fmla="*/ 1201783 w 1217738"/>
                  <a:gd name="connsiteY4" fmla="*/ 40299 h 1219656"/>
                  <a:gd name="connsiteX5" fmla="*/ 1217738 w 1217738"/>
                  <a:gd name="connsiteY5" fmla="*/ 78817 h 1219656"/>
                  <a:gd name="connsiteX6" fmla="*/ 1217738 w 1217738"/>
                  <a:gd name="connsiteY6" fmla="*/ 1064797 h 1219656"/>
                  <a:gd name="connsiteX7" fmla="*/ 1144256 w 1217738"/>
                  <a:gd name="connsiteY7" fmla="*/ 1127723 h 1219656"/>
                  <a:gd name="connsiteX8" fmla="*/ 875628 w 1217738"/>
                  <a:gd name="connsiteY8" fmla="*/ 513201 h 1219656"/>
                  <a:gd name="connsiteX9" fmla="*/ 122810 w 1217738"/>
                  <a:gd name="connsiteY9" fmla="*/ 78817 h 1219656"/>
                  <a:gd name="connsiteX0" fmla="*/ 122810 w 1217738"/>
                  <a:gd name="connsiteY0" fmla="*/ 78817 h 1127723"/>
                  <a:gd name="connsiteX1" fmla="*/ 138765 w 1217738"/>
                  <a:gd name="connsiteY1" fmla="*/ 40299 h 1127723"/>
                  <a:gd name="connsiteX2" fmla="*/ 177283 w 1217738"/>
                  <a:gd name="connsiteY2" fmla="*/ 24344 h 1127723"/>
                  <a:gd name="connsiteX3" fmla="*/ 1163265 w 1217738"/>
                  <a:gd name="connsiteY3" fmla="*/ 24344 h 1127723"/>
                  <a:gd name="connsiteX4" fmla="*/ 1201783 w 1217738"/>
                  <a:gd name="connsiteY4" fmla="*/ 40299 h 1127723"/>
                  <a:gd name="connsiteX5" fmla="*/ 1217738 w 1217738"/>
                  <a:gd name="connsiteY5" fmla="*/ 78817 h 1127723"/>
                  <a:gd name="connsiteX6" fmla="*/ 1217738 w 1217738"/>
                  <a:gd name="connsiteY6" fmla="*/ 1064797 h 1127723"/>
                  <a:gd name="connsiteX7" fmla="*/ 1144256 w 1217738"/>
                  <a:gd name="connsiteY7" fmla="*/ 1127723 h 1127723"/>
                  <a:gd name="connsiteX8" fmla="*/ 875628 w 1217738"/>
                  <a:gd name="connsiteY8" fmla="*/ 513201 h 1127723"/>
                  <a:gd name="connsiteX9" fmla="*/ 122810 w 1217738"/>
                  <a:gd name="connsiteY9" fmla="*/ 78817 h 1127723"/>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810 w 1217738"/>
                  <a:gd name="connsiteY0" fmla="*/ 78817 h 1130941"/>
                  <a:gd name="connsiteX1" fmla="*/ 138765 w 1217738"/>
                  <a:gd name="connsiteY1" fmla="*/ 40299 h 1130941"/>
                  <a:gd name="connsiteX2" fmla="*/ 177283 w 1217738"/>
                  <a:gd name="connsiteY2" fmla="*/ 24344 h 1130941"/>
                  <a:gd name="connsiteX3" fmla="*/ 1163265 w 1217738"/>
                  <a:gd name="connsiteY3" fmla="*/ 24344 h 1130941"/>
                  <a:gd name="connsiteX4" fmla="*/ 1201783 w 1217738"/>
                  <a:gd name="connsiteY4" fmla="*/ 40299 h 1130941"/>
                  <a:gd name="connsiteX5" fmla="*/ 1217738 w 1217738"/>
                  <a:gd name="connsiteY5" fmla="*/ 78817 h 1130941"/>
                  <a:gd name="connsiteX6" fmla="*/ 1217738 w 1217738"/>
                  <a:gd name="connsiteY6" fmla="*/ 1064797 h 1130941"/>
                  <a:gd name="connsiteX7" fmla="*/ 1144256 w 1217738"/>
                  <a:gd name="connsiteY7" fmla="*/ 1127723 h 1130941"/>
                  <a:gd name="connsiteX8" fmla="*/ 875628 w 1217738"/>
                  <a:gd name="connsiteY8" fmla="*/ 513201 h 1130941"/>
                  <a:gd name="connsiteX9" fmla="*/ 122810 w 1217738"/>
                  <a:gd name="connsiteY9" fmla="*/ 78817 h 1130941"/>
                  <a:gd name="connsiteX0" fmla="*/ 122413 w 1217341"/>
                  <a:gd name="connsiteY0" fmla="*/ 74864 h 1126988"/>
                  <a:gd name="connsiteX1" fmla="*/ 138368 w 1217341"/>
                  <a:gd name="connsiteY1" fmla="*/ 36346 h 1126988"/>
                  <a:gd name="connsiteX2" fmla="*/ 176886 w 1217341"/>
                  <a:gd name="connsiteY2" fmla="*/ 20391 h 1126988"/>
                  <a:gd name="connsiteX3" fmla="*/ 1162868 w 1217341"/>
                  <a:gd name="connsiteY3" fmla="*/ 20391 h 1126988"/>
                  <a:gd name="connsiteX4" fmla="*/ 1201386 w 1217341"/>
                  <a:gd name="connsiteY4" fmla="*/ 36346 h 1126988"/>
                  <a:gd name="connsiteX5" fmla="*/ 1217341 w 1217341"/>
                  <a:gd name="connsiteY5" fmla="*/ 74864 h 1126988"/>
                  <a:gd name="connsiteX6" fmla="*/ 1217341 w 1217341"/>
                  <a:gd name="connsiteY6" fmla="*/ 1060844 h 1126988"/>
                  <a:gd name="connsiteX7" fmla="*/ 1143859 w 1217341"/>
                  <a:gd name="connsiteY7" fmla="*/ 1123770 h 1126988"/>
                  <a:gd name="connsiteX8" fmla="*/ 872849 w 1217341"/>
                  <a:gd name="connsiteY8" fmla="*/ 485529 h 1126988"/>
                  <a:gd name="connsiteX9" fmla="*/ 122413 w 1217341"/>
                  <a:gd name="connsiteY9" fmla="*/ 74864 h 1126988"/>
                  <a:gd name="connsiteX0" fmla="*/ 122413 w 1217341"/>
                  <a:gd name="connsiteY0" fmla="*/ 74864 h 1115728"/>
                  <a:gd name="connsiteX1" fmla="*/ 138368 w 1217341"/>
                  <a:gd name="connsiteY1" fmla="*/ 36346 h 1115728"/>
                  <a:gd name="connsiteX2" fmla="*/ 176886 w 1217341"/>
                  <a:gd name="connsiteY2" fmla="*/ 20391 h 1115728"/>
                  <a:gd name="connsiteX3" fmla="*/ 1162868 w 1217341"/>
                  <a:gd name="connsiteY3" fmla="*/ 20391 h 1115728"/>
                  <a:gd name="connsiteX4" fmla="*/ 1201386 w 1217341"/>
                  <a:gd name="connsiteY4" fmla="*/ 36346 h 1115728"/>
                  <a:gd name="connsiteX5" fmla="*/ 1217341 w 1217341"/>
                  <a:gd name="connsiteY5" fmla="*/ 74864 h 1115728"/>
                  <a:gd name="connsiteX6" fmla="*/ 1217341 w 1217341"/>
                  <a:gd name="connsiteY6" fmla="*/ 1060844 h 1115728"/>
                  <a:gd name="connsiteX7" fmla="*/ 1130683 w 1217341"/>
                  <a:gd name="connsiteY7" fmla="*/ 1112510 h 1115728"/>
                  <a:gd name="connsiteX8" fmla="*/ 872849 w 1217341"/>
                  <a:gd name="connsiteY8" fmla="*/ 485529 h 1115728"/>
                  <a:gd name="connsiteX9" fmla="*/ 122413 w 1217341"/>
                  <a:gd name="connsiteY9" fmla="*/ 74864 h 1115728"/>
                  <a:gd name="connsiteX0" fmla="*/ 119584 w 1214512"/>
                  <a:gd name="connsiteY0" fmla="*/ 66047 h 1106911"/>
                  <a:gd name="connsiteX1" fmla="*/ 135539 w 1214512"/>
                  <a:gd name="connsiteY1" fmla="*/ 27529 h 1106911"/>
                  <a:gd name="connsiteX2" fmla="*/ 174057 w 1214512"/>
                  <a:gd name="connsiteY2" fmla="*/ 11574 h 1106911"/>
                  <a:gd name="connsiteX3" fmla="*/ 1160039 w 1214512"/>
                  <a:gd name="connsiteY3" fmla="*/ 11574 h 1106911"/>
                  <a:gd name="connsiteX4" fmla="*/ 1198557 w 1214512"/>
                  <a:gd name="connsiteY4" fmla="*/ 27529 h 1106911"/>
                  <a:gd name="connsiteX5" fmla="*/ 1214512 w 1214512"/>
                  <a:gd name="connsiteY5" fmla="*/ 66047 h 1106911"/>
                  <a:gd name="connsiteX6" fmla="*/ 1214512 w 1214512"/>
                  <a:gd name="connsiteY6" fmla="*/ 1052027 h 1106911"/>
                  <a:gd name="connsiteX7" fmla="*/ 1127854 w 1214512"/>
                  <a:gd name="connsiteY7" fmla="*/ 1103693 h 1106911"/>
                  <a:gd name="connsiteX8" fmla="*/ 853047 w 1214512"/>
                  <a:gd name="connsiteY8" fmla="*/ 423810 h 1106911"/>
                  <a:gd name="connsiteX9" fmla="*/ 119584 w 1214512"/>
                  <a:gd name="connsiteY9" fmla="*/ 66047 h 1106911"/>
                  <a:gd name="connsiteX0" fmla="*/ 124051 w 1218979"/>
                  <a:gd name="connsiteY0" fmla="*/ 74095 h 1114959"/>
                  <a:gd name="connsiteX1" fmla="*/ 140006 w 1218979"/>
                  <a:gd name="connsiteY1" fmla="*/ 35577 h 1114959"/>
                  <a:gd name="connsiteX2" fmla="*/ 178524 w 1218979"/>
                  <a:gd name="connsiteY2" fmla="*/ 19622 h 1114959"/>
                  <a:gd name="connsiteX3" fmla="*/ 1164506 w 1218979"/>
                  <a:gd name="connsiteY3" fmla="*/ 19622 h 1114959"/>
                  <a:gd name="connsiteX4" fmla="*/ 1203024 w 1218979"/>
                  <a:gd name="connsiteY4" fmla="*/ 35577 h 1114959"/>
                  <a:gd name="connsiteX5" fmla="*/ 1218979 w 1218979"/>
                  <a:gd name="connsiteY5" fmla="*/ 74095 h 1114959"/>
                  <a:gd name="connsiteX6" fmla="*/ 1218979 w 1218979"/>
                  <a:gd name="connsiteY6" fmla="*/ 1060075 h 1114959"/>
                  <a:gd name="connsiteX7" fmla="*/ 1132321 w 1218979"/>
                  <a:gd name="connsiteY7" fmla="*/ 1111741 h 1114959"/>
                  <a:gd name="connsiteX8" fmla="*/ 884315 w 1218979"/>
                  <a:gd name="connsiteY8" fmla="*/ 480147 h 1114959"/>
                  <a:gd name="connsiteX9" fmla="*/ 124051 w 1218979"/>
                  <a:gd name="connsiteY9" fmla="*/ 74095 h 1114959"/>
                  <a:gd name="connsiteX0" fmla="*/ 122033 w 1216961"/>
                  <a:gd name="connsiteY0" fmla="*/ 75658 h 1116522"/>
                  <a:gd name="connsiteX1" fmla="*/ 137988 w 1216961"/>
                  <a:gd name="connsiteY1" fmla="*/ 37140 h 1116522"/>
                  <a:gd name="connsiteX2" fmla="*/ 176506 w 1216961"/>
                  <a:gd name="connsiteY2" fmla="*/ 21185 h 1116522"/>
                  <a:gd name="connsiteX3" fmla="*/ 1162488 w 1216961"/>
                  <a:gd name="connsiteY3" fmla="*/ 21185 h 1116522"/>
                  <a:gd name="connsiteX4" fmla="*/ 1201006 w 1216961"/>
                  <a:gd name="connsiteY4" fmla="*/ 37140 h 1116522"/>
                  <a:gd name="connsiteX5" fmla="*/ 1216961 w 1216961"/>
                  <a:gd name="connsiteY5" fmla="*/ 75658 h 1116522"/>
                  <a:gd name="connsiteX6" fmla="*/ 1216961 w 1216961"/>
                  <a:gd name="connsiteY6" fmla="*/ 1061638 h 1116522"/>
                  <a:gd name="connsiteX7" fmla="*/ 1130303 w 1216961"/>
                  <a:gd name="connsiteY7" fmla="*/ 1113304 h 1116522"/>
                  <a:gd name="connsiteX8" fmla="*/ 870187 w 1216961"/>
                  <a:gd name="connsiteY8" fmla="*/ 491088 h 1116522"/>
                  <a:gd name="connsiteX9" fmla="*/ 122033 w 1216961"/>
                  <a:gd name="connsiteY9" fmla="*/ 75658 h 1116522"/>
                  <a:gd name="connsiteX0" fmla="*/ 122447 w 1217375"/>
                  <a:gd name="connsiteY0" fmla="*/ 65220 h 1106084"/>
                  <a:gd name="connsiteX1" fmla="*/ 138402 w 1217375"/>
                  <a:gd name="connsiteY1" fmla="*/ 26702 h 1106084"/>
                  <a:gd name="connsiteX2" fmla="*/ 176920 w 1217375"/>
                  <a:gd name="connsiteY2" fmla="*/ 10747 h 1106084"/>
                  <a:gd name="connsiteX3" fmla="*/ 1162902 w 1217375"/>
                  <a:gd name="connsiteY3" fmla="*/ 10747 h 1106084"/>
                  <a:gd name="connsiteX4" fmla="*/ 1201420 w 1217375"/>
                  <a:gd name="connsiteY4" fmla="*/ 26702 h 1106084"/>
                  <a:gd name="connsiteX5" fmla="*/ 1217375 w 1217375"/>
                  <a:gd name="connsiteY5" fmla="*/ 65220 h 1106084"/>
                  <a:gd name="connsiteX6" fmla="*/ 1217375 w 1217375"/>
                  <a:gd name="connsiteY6" fmla="*/ 1051200 h 1106084"/>
                  <a:gd name="connsiteX7" fmla="*/ 1130717 w 1217375"/>
                  <a:gd name="connsiteY7" fmla="*/ 1102866 h 1106084"/>
                  <a:gd name="connsiteX8" fmla="*/ 873083 w 1217375"/>
                  <a:gd name="connsiteY8" fmla="*/ 418020 h 1106084"/>
                  <a:gd name="connsiteX9" fmla="*/ 122447 w 1217375"/>
                  <a:gd name="connsiteY9" fmla="*/ 65220 h 1106084"/>
                  <a:gd name="connsiteX0" fmla="*/ 120429 w 1215357"/>
                  <a:gd name="connsiteY0" fmla="*/ 74889 h 1115753"/>
                  <a:gd name="connsiteX1" fmla="*/ 136384 w 1215357"/>
                  <a:gd name="connsiteY1" fmla="*/ 36371 h 1115753"/>
                  <a:gd name="connsiteX2" fmla="*/ 174902 w 1215357"/>
                  <a:gd name="connsiteY2" fmla="*/ 20416 h 1115753"/>
                  <a:gd name="connsiteX3" fmla="*/ 1160884 w 1215357"/>
                  <a:gd name="connsiteY3" fmla="*/ 20416 h 1115753"/>
                  <a:gd name="connsiteX4" fmla="*/ 1199402 w 1215357"/>
                  <a:gd name="connsiteY4" fmla="*/ 36371 h 1115753"/>
                  <a:gd name="connsiteX5" fmla="*/ 1215357 w 1215357"/>
                  <a:gd name="connsiteY5" fmla="*/ 74889 h 1115753"/>
                  <a:gd name="connsiteX6" fmla="*/ 1215357 w 1215357"/>
                  <a:gd name="connsiteY6" fmla="*/ 1060869 h 1115753"/>
                  <a:gd name="connsiteX7" fmla="*/ 1128699 w 1215357"/>
                  <a:gd name="connsiteY7" fmla="*/ 1112535 h 1115753"/>
                  <a:gd name="connsiteX8" fmla="*/ 858955 w 1215357"/>
                  <a:gd name="connsiteY8" fmla="*/ 485705 h 1115753"/>
                  <a:gd name="connsiteX9" fmla="*/ 120429 w 1215357"/>
                  <a:gd name="connsiteY9" fmla="*/ 74889 h 1115753"/>
                  <a:gd name="connsiteX0" fmla="*/ 120429 w 1215357"/>
                  <a:gd name="connsiteY0" fmla="*/ 74889 h 1104493"/>
                  <a:gd name="connsiteX1" fmla="*/ 136384 w 1215357"/>
                  <a:gd name="connsiteY1" fmla="*/ 36371 h 1104493"/>
                  <a:gd name="connsiteX2" fmla="*/ 174902 w 1215357"/>
                  <a:gd name="connsiteY2" fmla="*/ 20416 h 1104493"/>
                  <a:gd name="connsiteX3" fmla="*/ 1160884 w 1215357"/>
                  <a:gd name="connsiteY3" fmla="*/ 20416 h 1104493"/>
                  <a:gd name="connsiteX4" fmla="*/ 1199402 w 1215357"/>
                  <a:gd name="connsiteY4" fmla="*/ 36371 h 1104493"/>
                  <a:gd name="connsiteX5" fmla="*/ 1215357 w 1215357"/>
                  <a:gd name="connsiteY5" fmla="*/ 74889 h 1104493"/>
                  <a:gd name="connsiteX6" fmla="*/ 1215357 w 1215357"/>
                  <a:gd name="connsiteY6" fmla="*/ 1060869 h 1104493"/>
                  <a:gd name="connsiteX7" fmla="*/ 1120387 w 1215357"/>
                  <a:gd name="connsiteY7" fmla="*/ 1101275 h 1104493"/>
                  <a:gd name="connsiteX8" fmla="*/ 858955 w 1215357"/>
                  <a:gd name="connsiteY8" fmla="*/ 485705 h 1104493"/>
                  <a:gd name="connsiteX9" fmla="*/ 120429 w 1215357"/>
                  <a:gd name="connsiteY9" fmla="*/ 74889 h 1104493"/>
                  <a:gd name="connsiteX0" fmla="*/ 120429 w 1215357"/>
                  <a:gd name="connsiteY0" fmla="*/ 74889 h 1122416"/>
                  <a:gd name="connsiteX1" fmla="*/ 136384 w 1215357"/>
                  <a:gd name="connsiteY1" fmla="*/ 36371 h 1122416"/>
                  <a:gd name="connsiteX2" fmla="*/ 174902 w 1215357"/>
                  <a:gd name="connsiteY2" fmla="*/ 20416 h 1122416"/>
                  <a:gd name="connsiteX3" fmla="*/ 1160884 w 1215357"/>
                  <a:gd name="connsiteY3" fmla="*/ 20416 h 1122416"/>
                  <a:gd name="connsiteX4" fmla="*/ 1199402 w 1215357"/>
                  <a:gd name="connsiteY4" fmla="*/ 36371 h 1122416"/>
                  <a:gd name="connsiteX5" fmla="*/ 1215357 w 1215357"/>
                  <a:gd name="connsiteY5" fmla="*/ 74889 h 1122416"/>
                  <a:gd name="connsiteX6" fmla="*/ 1215357 w 1215357"/>
                  <a:gd name="connsiteY6" fmla="*/ 1060869 h 1122416"/>
                  <a:gd name="connsiteX7" fmla="*/ 1120387 w 1215357"/>
                  <a:gd name="connsiteY7" fmla="*/ 1101275 h 1122416"/>
                  <a:gd name="connsiteX8" fmla="*/ 858955 w 1215357"/>
                  <a:gd name="connsiteY8" fmla="*/ 485705 h 1122416"/>
                  <a:gd name="connsiteX9" fmla="*/ 120429 w 1215357"/>
                  <a:gd name="connsiteY9" fmla="*/ 74889 h 1122416"/>
                  <a:gd name="connsiteX0" fmla="*/ 36928 w 1131856"/>
                  <a:gd name="connsiteY0" fmla="*/ 54473 h 1102000"/>
                  <a:gd name="connsiteX1" fmla="*/ 52883 w 1131856"/>
                  <a:gd name="connsiteY1" fmla="*/ 15955 h 1102000"/>
                  <a:gd name="connsiteX2" fmla="*/ 91401 w 1131856"/>
                  <a:gd name="connsiteY2" fmla="*/ 0 h 1102000"/>
                  <a:gd name="connsiteX3" fmla="*/ 1077383 w 1131856"/>
                  <a:gd name="connsiteY3" fmla="*/ 0 h 1102000"/>
                  <a:gd name="connsiteX4" fmla="*/ 1115901 w 1131856"/>
                  <a:gd name="connsiteY4" fmla="*/ 15955 h 1102000"/>
                  <a:gd name="connsiteX5" fmla="*/ 1131856 w 1131856"/>
                  <a:gd name="connsiteY5" fmla="*/ 54473 h 1102000"/>
                  <a:gd name="connsiteX6" fmla="*/ 1131856 w 1131856"/>
                  <a:gd name="connsiteY6" fmla="*/ 1040453 h 1102000"/>
                  <a:gd name="connsiteX7" fmla="*/ 1036886 w 1131856"/>
                  <a:gd name="connsiteY7" fmla="*/ 1080859 h 1102000"/>
                  <a:gd name="connsiteX8" fmla="*/ 775454 w 1131856"/>
                  <a:gd name="connsiteY8" fmla="*/ 465289 h 1102000"/>
                  <a:gd name="connsiteX9" fmla="*/ 36928 w 1131856"/>
                  <a:gd name="connsiteY9" fmla="*/ 54473 h 1102000"/>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36928 w 1163188"/>
                  <a:gd name="connsiteY0" fmla="*/ 104069 h 1103191"/>
                  <a:gd name="connsiteX1" fmla="*/ 84215 w 1163188"/>
                  <a:gd name="connsiteY1" fmla="*/ 17146 h 1103191"/>
                  <a:gd name="connsiteX2" fmla="*/ 122733 w 1163188"/>
                  <a:gd name="connsiteY2" fmla="*/ 1191 h 1103191"/>
                  <a:gd name="connsiteX3" fmla="*/ 1108715 w 1163188"/>
                  <a:gd name="connsiteY3" fmla="*/ 1191 h 1103191"/>
                  <a:gd name="connsiteX4" fmla="*/ 1147233 w 1163188"/>
                  <a:gd name="connsiteY4" fmla="*/ 17146 h 1103191"/>
                  <a:gd name="connsiteX5" fmla="*/ 1163188 w 1163188"/>
                  <a:gd name="connsiteY5" fmla="*/ 55664 h 1103191"/>
                  <a:gd name="connsiteX6" fmla="*/ 1163188 w 1163188"/>
                  <a:gd name="connsiteY6" fmla="*/ 1041644 h 1103191"/>
                  <a:gd name="connsiteX7" fmla="*/ 1068218 w 1163188"/>
                  <a:gd name="connsiteY7" fmla="*/ 1082050 h 1103191"/>
                  <a:gd name="connsiteX8" fmla="*/ 806786 w 1163188"/>
                  <a:gd name="connsiteY8" fmla="*/ 466480 h 1103191"/>
                  <a:gd name="connsiteX9" fmla="*/ 36928 w 1163188"/>
                  <a:gd name="connsiteY9" fmla="*/ 104069 h 1103191"/>
                  <a:gd name="connsiteX0" fmla="*/ 0 w 1126260"/>
                  <a:gd name="connsiteY0" fmla="*/ 104069 h 1103191"/>
                  <a:gd name="connsiteX1" fmla="*/ 47287 w 1126260"/>
                  <a:gd name="connsiteY1" fmla="*/ 17146 h 1103191"/>
                  <a:gd name="connsiteX2" fmla="*/ 85805 w 1126260"/>
                  <a:gd name="connsiteY2" fmla="*/ 1191 h 1103191"/>
                  <a:gd name="connsiteX3" fmla="*/ 1071787 w 1126260"/>
                  <a:gd name="connsiteY3" fmla="*/ 1191 h 1103191"/>
                  <a:gd name="connsiteX4" fmla="*/ 1110305 w 1126260"/>
                  <a:gd name="connsiteY4" fmla="*/ 17146 h 1103191"/>
                  <a:gd name="connsiteX5" fmla="*/ 1126260 w 1126260"/>
                  <a:gd name="connsiteY5" fmla="*/ 55664 h 1103191"/>
                  <a:gd name="connsiteX6" fmla="*/ 1126260 w 1126260"/>
                  <a:gd name="connsiteY6" fmla="*/ 1041644 h 1103191"/>
                  <a:gd name="connsiteX7" fmla="*/ 1031290 w 1126260"/>
                  <a:gd name="connsiteY7" fmla="*/ 1082050 h 1103191"/>
                  <a:gd name="connsiteX8" fmla="*/ 769858 w 1126260"/>
                  <a:gd name="connsiteY8" fmla="*/ 466480 h 1103191"/>
                  <a:gd name="connsiteX9" fmla="*/ 0 w 1126260"/>
                  <a:gd name="connsiteY9" fmla="*/ 104069 h 1103191"/>
                  <a:gd name="connsiteX0" fmla="*/ 0 w 1095311"/>
                  <a:gd name="connsiteY0" fmla="*/ 120820 h 1105584"/>
                  <a:gd name="connsiteX1" fmla="*/ 16338 w 1095311"/>
                  <a:gd name="connsiteY1" fmla="*/ 19539 h 1105584"/>
                  <a:gd name="connsiteX2" fmla="*/ 54856 w 1095311"/>
                  <a:gd name="connsiteY2" fmla="*/ 3584 h 1105584"/>
                  <a:gd name="connsiteX3" fmla="*/ 1040838 w 1095311"/>
                  <a:gd name="connsiteY3" fmla="*/ 3584 h 1105584"/>
                  <a:gd name="connsiteX4" fmla="*/ 1079356 w 1095311"/>
                  <a:gd name="connsiteY4" fmla="*/ 19539 h 1105584"/>
                  <a:gd name="connsiteX5" fmla="*/ 1095311 w 1095311"/>
                  <a:gd name="connsiteY5" fmla="*/ 58057 h 1105584"/>
                  <a:gd name="connsiteX6" fmla="*/ 1095311 w 1095311"/>
                  <a:gd name="connsiteY6" fmla="*/ 1044037 h 1105584"/>
                  <a:gd name="connsiteX7" fmla="*/ 1000341 w 1095311"/>
                  <a:gd name="connsiteY7" fmla="*/ 1084443 h 1105584"/>
                  <a:gd name="connsiteX8" fmla="*/ 738909 w 1095311"/>
                  <a:gd name="connsiteY8" fmla="*/ 468873 h 1105584"/>
                  <a:gd name="connsiteX9" fmla="*/ 0 w 1095311"/>
                  <a:gd name="connsiteY9" fmla="*/ 120820 h 1105584"/>
                  <a:gd name="connsiteX0" fmla="*/ 0 w 1095311"/>
                  <a:gd name="connsiteY0" fmla="*/ 120820 h 1121282"/>
                  <a:gd name="connsiteX1" fmla="*/ 16338 w 1095311"/>
                  <a:gd name="connsiteY1" fmla="*/ 19539 h 1121282"/>
                  <a:gd name="connsiteX2" fmla="*/ 54856 w 1095311"/>
                  <a:gd name="connsiteY2" fmla="*/ 3584 h 1121282"/>
                  <a:gd name="connsiteX3" fmla="*/ 1040838 w 1095311"/>
                  <a:gd name="connsiteY3" fmla="*/ 3584 h 1121282"/>
                  <a:gd name="connsiteX4" fmla="*/ 1079356 w 1095311"/>
                  <a:gd name="connsiteY4" fmla="*/ 19539 h 1121282"/>
                  <a:gd name="connsiteX5" fmla="*/ 1095311 w 1095311"/>
                  <a:gd name="connsiteY5" fmla="*/ 58057 h 1121282"/>
                  <a:gd name="connsiteX6" fmla="*/ 1095311 w 1095311"/>
                  <a:gd name="connsiteY6" fmla="*/ 1044037 h 1121282"/>
                  <a:gd name="connsiteX7" fmla="*/ 1000341 w 1095311"/>
                  <a:gd name="connsiteY7" fmla="*/ 1100141 h 1121282"/>
                  <a:gd name="connsiteX8" fmla="*/ 738909 w 1095311"/>
                  <a:gd name="connsiteY8" fmla="*/ 468873 h 1121282"/>
                  <a:gd name="connsiteX9" fmla="*/ 0 w 1095311"/>
                  <a:gd name="connsiteY9" fmla="*/ 120820 h 1121282"/>
                  <a:gd name="connsiteX0" fmla="*/ 0 w 1096907"/>
                  <a:gd name="connsiteY0" fmla="*/ 120820 h 1100141"/>
                  <a:gd name="connsiteX1" fmla="*/ 16338 w 1096907"/>
                  <a:gd name="connsiteY1" fmla="*/ 19539 h 1100141"/>
                  <a:gd name="connsiteX2" fmla="*/ 54856 w 1096907"/>
                  <a:gd name="connsiteY2" fmla="*/ 3584 h 1100141"/>
                  <a:gd name="connsiteX3" fmla="*/ 1040838 w 1096907"/>
                  <a:gd name="connsiteY3" fmla="*/ 3584 h 1100141"/>
                  <a:gd name="connsiteX4" fmla="*/ 1079356 w 1096907"/>
                  <a:gd name="connsiteY4" fmla="*/ 19539 h 1100141"/>
                  <a:gd name="connsiteX5" fmla="*/ 1095311 w 1096907"/>
                  <a:gd name="connsiteY5" fmla="*/ 58057 h 1100141"/>
                  <a:gd name="connsiteX6" fmla="*/ 1095311 w 1096907"/>
                  <a:gd name="connsiteY6" fmla="*/ 1044037 h 1100141"/>
                  <a:gd name="connsiteX7" fmla="*/ 1000341 w 1096907"/>
                  <a:gd name="connsiteY7" fmla="*/ 1100141 h 1100141"/>
                  <a:gd name="connsiteX8" fmla="*/ 738909 w 1096907"/>
                  <a:gd name="connsiteY8" fmla="*/ 468873 h 1100141"/>
                  <a:gd name="connsiteX9" fmla="*/ 0 w 1096907"/>
                  <a:gd name="connsiteY9" fmla="*/ 120820 h 1100141"/>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0 w 1095311"/>
                  <a:gd name="connsiteY0" fmla="*/ 120820 h 1108477"/>
                  <a:gd name="connsiteX1" fmla="*/ 16338 w 1095311"/>
                  <a:gd name="connsiteY1" fmla="*/ 19539 h 1108477"/>
                  <a:gd name="connsiteX2" fmla="*/ 54856 w 1095311"/>
                  <a:gd name="connsiteY2" fmla="*/ 3584 h 1108477"/>
                  <a:gd name="connsiteX3" fmla="*/ 1040838 w 1095311"/>
                  <a:gd name="connsiteY3" fmla="*/ 3584 h 1108477"/>
                  <a:gd name="connsiteX4" fmla="*/ 1079356 w 1095311"/>
                  <a:gd name="connsiteY4" fmla="*/ 19539 h 1108477"/>
                  <a:gd name="connsiteX5" fmla="*/ 1095311 w 1095311"/>
                  <a:gd name="connsiteY5" fmla="*/ 58057 h 1108477"/>
                  <a:gd name="connsiteX6" fmla="*/ 1095311 w 1095311"/>
                  <a:gd name="connsiteY6" fmla="*/ 1044037 h 1108477"/>
                  <a:gd name="connsiteX7" fmla="*/ 1000341 w 1095311"/>
                  <a:gd name="connsiteY7" fmla="*/ 1100141 h 1108477"/>
                  <a:gd name="connsiteX8" fmla="*/ 738909 w 1095311"/>
                  <a:gd name="connsiteY8" fmla="*/ 468873 h 1108477"/>
                  <a:gd name="connsiteX9" fmla="*/ 0 w 1095311"/>
                  <a:gd name="connsiteY9" fmla="*/ 120820 h 1108477"/>
                  <a:gd name="connsiteX0" fmla="*/ 832 w 1096143"/>
                  <a:gd name="connsiteY0" fmla="*/ 120820 h 1108477"/>
                  <a:gd name="connsiteX1" fmla="*/ 17170 w 1096143"/>
                  <a:gd name="connsiteY1" fmla="*/ 19539 h 1108477"/>
                  <a:gd name="connsiteX2" fmla="*/ 55688 w 1096143"/>
                  <a:gd name="connsiteY2" fmla="*/ 3584 h 1108477"/>
                  <a:gd name="connsiteX3" fmla="*/ 1041670 w 1096143"/>
                  <a:gd name="connsiteY3" fmla="*/ 3584 h 1108477"/>
                  <a:gd name="connsiteX4" fmla="*/ 1080188 w 1096143"/>
                  <a:gd name="connsiteY4" fmla="*/ 19539 h 1108477"/>
                  <a:gd name="connsiteX5" fmla="*/ 1096143 w 1096143"/>
                  <a:gd name="connsiteY5" fmla="*/ 58057 h 1108477"/>
                  <a:gd name="connsiteX6" fmla="*/ 1096143 w 1096143"/>
                  <a:gd name="connsiteY6" fmla="*/ 1044037 h 1108477"/>
                  <a:gd name="connsiteX7" fmla="*/ 1001173 w 1096143"/>
                  <a:gd name="connsiteY7" fmla="*/ 1100141 h 1108477"/>
                  <a:gd name="connsiteX8" fmla="*/ 739741 w 1096143"/>
                  <a:gd name="connsiteY8" fmla="*/ 468873 h 1108477"/>
                  <a:gd name="connsiteX9" fmla="*/ 832 w 1096143"/>
                  <a:gd name="connsiteY9" fmla="*/ 120820 h 1108477"/>
                  <a:gd name="connsiteX0" fmla="*/ 11113 w 1106424"/>
                  <a:gd name="connsiteY0" fmla="*/ 120820 h 1108477"/>
                  <a:gd name="connsiteX1" fmla="*/ 27451 w 1106424"/>
                  <a:gd name="connsiteY1" fmla="*/ 19539 h 1108477"/>
                  <a:gd name="connsiteX2" fmla="*/ 65969 w 1106424"/>
                  <a:gd name="connsiteY2" fmla="*/ 3584 h 1108477"/>
                  <a:gd name="connsiteX3" fmla="*/ 1051951 w 1106424"/>
                  <a:gd name="connsiteY3" fmla="*/ 3584 h 1108477"/>
                  <a:gd name="connsiteX4" fmla="*/ 1090469 w 1106424"/>
                  <a:gd name="connsiteY4" fmla="*/ 19539 h 1108477"/>
                  <a:gd name="connsiteX5" fmla="*/ 1106424 w 1106424"/>
                  <a:gd name="connsiteY5" fmla="*/ 58057 h 1108477"/>
                  <a:gd name="connsiteX6" fmla="*/ 1106424 w 1106424"/>
                  <a:gd name="connsiteY6" fmla="*/ 1044037 h 1108477"/>
                  <a:gd name="connsiteX7" fmla="*/ 1011454 w 1106424"/>
                  <a:gd name="connsiteY7" fmla="*/ 1100141 h 1108477"/>
                  <a:gd name="connsiteX8" fmla="*/ 750022 w 1106424"/>
                  <a:gd name="connsiteY8" fmla="*/ 468873 h 1108477"/>
                  <a:gd name="connsiteX9" fmla="*/ 11113 w 1106424"/>
                  <a:gd name="connsiteY9" fmla="*/ 120820 h 1108477"/>
                  <a:gd name="connsiteX0" fmla="*/ 15127 w 1110438"/>
                  <a:gd name="connsiteY0" fmla="*/ 120820 h 1108477"/>
                  <a:gd name="connsiteX1" fmla="*/ 31465 w 1110438"/>
                  <a:gd name="connsiteY1" fmla="*/ 19539 h 1108477"/>
                  <a:gd name="connsiteX2" fmla="*/ 69983 w 1110438"/>
                  <a:gd name="connsiteY2" fmla="*/ 3584 h 1108477"/>
                  <a:gd name="connsiteX3" fmla="*/ 1055965 w 1110438"/>
                  <a:gd name="connsiteY3" fmla="*/ 3584 h 1108477"/>
                  <a:gd name="connsiteX4" fmla="*/ 1094483 w 1110438"/>
                  <a:gd name="connsiteY4" fmla="*/ 19539 h 1108477"/>
                  <a:gd name="connsiteX5" fmla="*/ 1110438 w 1110438"/>
                  <a:gd name="connsiteY5" fmla="*/ 58057 h 1108477"/>
                  <a:gd name="connsiteX6" fmla="*/ 1110438 w 1110438"/>
                  <a:gd name="connsiteY6" fmla="*/ 1044037 h 1108477"/>
                  <a:gd name="connsiteX7" fmla="*/ 1015468 w 1110438"/>
                  <a:gd name="connsiteY7" fmla="*/ 1100141 h 1108477"/>
                  <a:gd name="connsiteX8" fmla="*/ 754036 w 1110438"/>
                  <a:gd name="connsiteY8" fmla="*/ 468873 h 1108477"/>
                  <a:gd name="connsiteX9" fmla="*/ 15127 w 1110438"/>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20820 h 1108477"/>
                  <a:gd name="connsiteX1" fmla="*/ 29758 w 1108731"/>
                  <a:gd name="connsiteY1" fmla="*/ 19539 h 1108477"/>
                  <a:gd name="connsiteX2" fmla="*/ 68276 w 1108731"/>
                  <a:gd name="connsiteY2" fmla="*/ 3584 h 1108477"/>
                  <a:gd name="connsiteX3" fmla="*/ 1054258 w 1108731"/>
                  <a:gd name="connsiteY3" fmla="*/ 3584 h 1108477"/>
                  <a:gd name="connsiteX4" fmla="*/ 1092776 w 1108731"/>
                  <a:gd name="connsiteY4" fmla="*/ 19539 h 1108477"/>
                  <a:gd name="connsiteX5" fmla="*/ 1108731 w 1108731"/>
                  <a:gd name="connsiteY5" fmla="*/ 58057 h 1108477"/>
                  <a:gd name="connsiteX6" fmla="*/ 1108731 w 1108731"/>
                  <a:gd name="connsiteY6" fmla="*/ 1044037 h 1108477"/>
                  <a:gd name="connsiteX7" fmla="*/ 1013761 w 1108731"/>
                  <a:gd name="connsiteY7" fmla="*/ 1100141 h 1108477"/>
                  <a:gd name="connsiteX8" fmla="*/ 752329 w 1108731"/>
                  <a:gd name="connsiteY8" fmla="*/ 468873 h 1108477"/>
                  <a:gd name="connsiteX9" fmla="*/ 13420 w 1108731"/>
                  <a:gd name="connsiteY9" fmla="*/ 120820 h 1108477"/>
                  <a:gd name="connsiteX0" fmla="*/ 13420 w 1108731"/>
                  <a:gd name="connsiteY0" fmla="*/ 117236 h 1104893"/>
                  <a:gd name="connsiteX1" fmla="*/ 29758 w 1108731"/>
                  <a:gd name="connsiteY1" fmla="*/ 15955 h 1104893"/>
                  <a:gd name="connsiteX2" fmla="*/ 68276 w 1108731"/>
                  <a:gd name="connsiteY2" fmla="*/ 0 h 1104893"/>
                  <a:gd name="connsiteX3" fmla="*/ 1054258 w 1108731"/>
                  <a:gd name="connsiteY3" fmla="*/ 0 h 1104893"/>
                  <a:gd name="connsiteX4" fmla="*/ 1092776 w 1108731"/>
                  <a:gd name="connsiteY4" fmla="*/ 15955 h 1104893"/>
                  <a:gd name="connsiteX5" fmla="*/ 1108731 w 1108731"/>
                  <a:gd name="connsiteY5" fmla="*/ 54473 h 1104893"/>
                  <a:gd name="connsiteX6" fmla="*/ 1108731 w 1108731"/>
                  <a:gd name="connsiteY6" fmla="*/ 1040453 h 1104893"/>
                  <a:gd name="connsiteX7" fmla="*/ 1013761 w 1108731"/>
                  <a:gd name="connsiteY7" fmla="*/ 1096557 h 1104893"/>
                  <a:gd name="connsiteX8" fmla="*/ 752329 w 1108731"/>
                  <a:gd name="connsiteY8" fmla="*/ 465289 h 1104893"/>
                  <a:gd name="connsiteX9" fmla="*/ 13420 w 1108731"/>
                  <a:gd name="connsiteY9" fmla="*/ 117236 h 1104893"/>
                  <a:gd name="connsiteX0" fmla="*/ 12400 w 1107711"/>
                  <a:gd name="connsiteY0" fmla="*/ 117236 h 1104893"/>
                  <a:gd name="connsiteX1" fmla="*/ 28738 w 1107711"/>
                  <a:gd name="connsiteY1" fmla="*/ 15955 h 1104893"/>
                  <a:gd name="connsiteX2" fmla="*/ 67256 w 1107711"/>
                  <a:gd name="connsiteY2" fmla="*/ 0 h 1104893"/>
                  <a:gd name="connsiteX3" fmla="*/ 1053238 w 1107711"/>
                  <a:gd name="connsiteY3" fmla="*/ 0 h 1104893"/>
                  <a:gd name="connsiteX4" fmla="*/ 1091756 w 1107711"/>
                  <a:gd name="connsiteY4" fmla="*/ 15955 h 1104893"/>
                  <a:gd name="connsiteX5" fmla="*/ 1107711 w 1107711"/>
                  <a:gd name="connsiteY5" fmla="*/ 54473 h 1104893"/>
                  <a:gd name="connsiteX6" fmla="*/ 1107711 w 1107711"/>
                  <a:gd name="connsiteY6" fmla="*/ 1040453 h 1104893"/>
                  <a:gd name="connsiteX7" fmla="*/ 1012741 w 1107711"/>
                  <a:gd name="connsiteY7" fmla="*/ 1096557 h 1104893"/>
                  <a:gd name="connsiteX8" fmla="*/ 751309 w 1107711"/>
                  <a:gd name="connsiteY8" fmla="*/ 465289 h 1104893"/>
                  <a:gd name="connsiteX9" fmla="*/ 12400 w 1107711"/>
                  <a:gd name="connsiteY9" fmla="*/ 117236 h 1104893"/>
                  <a:gd name="connsiteX0" fmla="*/ 6982 w 1102293"/>
                  <a:gd name="connsiteY0" fmla="*/ 117236 h 1104893"/>
                  <a:gd name="connsiteX1" fmla="*/ 23320 w 1102293"/>
                  <a:gd name="connsiteY1" fmla="*/ 15955 h 1104893"/>
                  <a:gd name="connsiteX2" fmla="*/ 61838 w 1102293"/>
                  <a:gd name="connsiteY2" fmla="*/ 0 h 1104893"/>
                  <a:gd name="connsiteX3" fmla="*/ 1047820 w 1102293"/>
                  <a:gd name="connsiteY3" fmla="*/ 0 h 1104893"/>
                  <a:gd name="connsiteX4" fmla="*/ 1086338 w 1102293"/>
                  <a:gd name="connsiteY4" fmla="*/ 15955 h 1104893"/>
                  <a:gd name="connsiteX5" fmla="*/ 1102293 w 1102293"/>
                  <a:gd name="connsiteY5" fmla="*/ 54473 h 1104893"/>
                  <a:gd name="connsiteX6" fmla="*/ 1102293 w 1102293"/>
                  <a:gd name="connsiteY6" fmla="*/ 1040453 h 1104893"/>
                  <a:gd name="connsiteX7" fmla="*/ 1007323 w 1102293"/>
                  <a:gd name="connsiteY7" fmla="*/ 1096557 h 1104893"/>
                  <a:gd name="connsiteX8" fmla="*/ 745891 w 1102293"/>
                  <a:gd name="connsiteY8" fmla="*/ 465289 h 1104893"/>
                  <a:gd name="connsiteX9" fmla="*/ 6982 w 1102293"/>
                  <a:gd name="connsiteY9" fmla="*/ 117236 h 1104893"/>
                  <a:gd name="connsiteX0" fmla="*/ 0 w 1095311"/>
                  <a:gd name="connsiteY0" fmla="*/ 117236 h 1104893"/>
                  <a:gd name="connsiteX1" fmla="*/ 25133 w 1095311"/>
                  <a:gd name="connsiteY1" fmla="*/ 15955 h 1104893"/>
                  <a:gd name="connsiteX2" fmla="*/ 54856 w 1095311"/>
                  <a:gd name="connsiteY2" fmla="*/ 0 h 1104893"/>
                  <a:gd name="connsiteX3" fmla="*/ 1040838 w 1095311"/>
                  <a:gd name="connsiteY3" fmla="*/ 0 h 1104893"/>
                  <a:gd name="connsiteX4" fmla="*/ 1079356 w 1095311"/>
                  <a:gd name="connsiteY4" fmla="*/ 15955 h 1104893"/>
                  <a:gd name="connsiteX5" fmla="*/ 1095311 w 1095311"/>
                  <a:gd name="connsiteY5" fmla="*/ 54473 h 1104893"/>
                  <a:gd name="connsiteX6" fmla="*/ 1095311 w 1095311"/>
                  <a:gd name="connsiteY6" fmla="*/ 1040453 h 1104893"/>
                  <a:gd name="connsiteX7" fmla="*/ 1000341 w 1095311"/>
                  <a:gd name="connsiteY7" fmla="*/ 1096557 h 1104893"/>
                  <a:gd name="connsiteX8" fmla="*/ 738909 w 1095311"/>
                  <a:gd name="connsiteY8" fmla="*/ 465289 h 1104893"/>
                  <a:gd name="connsiteX9" fmla="*/ 0 w 1095311"/>
                  <a:gd name="connsiteY9" fmla="*/ 117236 h 1104893"/>
                  <a:gd name="connsiteX0" fmla="*/ 0 w 1095311"/>
                  <a:gd name="connsiteY0" fmla="*/ 117236 h 1046974"/>
                  <a:gd name="connsiteX1" fmla="*/ 25133 w 1095311"/>
                  <a:gd name="connsiteY1" fmla="*/ 15955 h 1046974"/>
                  <a:gd name="connsiteX2" fmla="*/ 54856 w 1095311"/>
                  <a:gd name="connsiteY2" fmla="*/ 0 h 1046974"/>
                  <a:gd name="connsiteX3" fmla="*/ 1040838 w 1095311"/>
                  <a:gd name="connsiteY3" fmla="*/ 0 h 1046974"/>
                  <a:gd name="connsiteX4" fmla="*/ 1079356 w 1095311"/>
                  <a:gd name="connsiteY4" fmla="*/ 15955 h 1046974"/>
                  <a:gd name="connsiteX5" fmla="*/ 1095311 w 1095311"/>
                  <a:gd name="connsiteY5" fmla="*/ 54473 h 1046974"/>
                  <a:gd name="connsiteX6" fmla="*/ 1095311 w 1095311"/>
                  <a:gd name="connsiteY6" fmla="*/ 1040453 h 1046974"/>
                  <a:gd name="connsiteX7" fmla="*/ 738909 w 1095311"/>
                  <a:gd name="connsiteY7" fmla="*/ 465289 h 1046974"/>
                  <a:gd name="connsiteX8" fmla="*/ 0 w 1095311"/>
                  <a:gd name="connsiteY8" fmla="*/ 117236 h 104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5311" h="1046974">
                    <a:moveTo>
                      <a:pt x="0" y="117236"/>
                    </a:moveTo>
                    <a:cubicBezTo>
                      <a:pt x="1491" y="36910"/>
                      <a:pt x="1813" y="29761"/>
                      <a:pt x="25133" y="15955"/>
                    </a:cubicBezTo>
                    <a:cubicBezTo>
                      <a:pt x="36743" y="8802"/>
                      <a:pt x="40409" y="0"/>
                      <a:pt x="54856" y="0"/>
                    </a:cubicBezTo>
                    <a:lnTo>
                      <a:pt x="1040838" y="0"/>
                    </a:lnTo>
                    <a:cubicBezTo>
                      <a:pt x="1055285" y="0"/>
                      <a:pt x="1069141" y="5739"/>
                      <a:pt x="1079356" y="15955"/>
                    </a:cubicBezTo>
                    <a:cubicBezTo>
                      <a:pt x="1089572" y="26171"/>
                      <a:pt x="1095311" y="40026"/>
                      <a:pt x="1095311" y="54473"/>
                    </a:cubicBezTo>
                    <a:lnTo>
                      <a:pt x="1095311" y="1040453"/>
                    </a:lnTo>
                    <a:cubicBezTo>
                      <a:pt x="1035911" y="1108922"/>
                      <a:pt x="921461" y="619158"/>
                      <a:pt x="738909" y="465289"/>
                    </a:cubicBezTo>
                    <a:cubicBezTo>
                      <a:pt x="572186" y="302069"/>
                      <a:pt x="469425" y="257020"/>
                      <a:pt x="0" y="117236"/>
                    </a:cubicBezTo>
                    <a:close/>
                  </a:path>
                </a:pathLst>
              </a:custGeom>
              <a:gradFill flip="none" rotWithShape="1">
                <a:gsLst>
                  <a:gs pos="78000">
                    <a:schemeClr val="bg1">
                      <a:alpha val="11000"/>
                    </a:schemeClr>
                  </a:gs>
                  <a:gs pos="10000">
                    <a:schemeClr val="bg1">
                      <a:alpha val="32000"/>
                    </a:schemeClr>
                  </a:gs>
                  <a:gs pos="100000">
                    <a:schemeClr val="bg1">
                      <a:alpha val="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sp>
            <p:nvSpPr>
              <p:cNvPr id="67" name="110"/>
              <p:cNvSpPr/>
              <p:nvPr/>
            </p:nvSpPr>
            <p:spPr bwMode="auto">
              <a:xfrm rot="20056095">
                <a:off x="3268201" y="2873225"/>
                <a:ext cx="909772" cy="1557065"/>
              </a:xfrm>
              <a:prstGeom prst="roundRect">
                <a:avLst>
                  <a:gd name="adj" fmla="val 4221"/>
                </a:avLst>
              </a:prstGeom>
              <a:gradFill flip="none" rotWithShape="1">
                <a:gsLst>
                  <a:gs pos="100000">
                    <a:schemeClr val="bg1">
                      <a:alpha val="60000"/>
                    </a:schemeClr>
                  </a:gs>
                  <a:gs pos="100000">
                    <a:schemeClr val="bg1">
                      <a:alpha val="0"/>
                    </a:schemeClr>
                  </a:gs>
                  <a:gs pos="87000">
                    <a:schemeClr val="bg1">
                      <a:alpha val="24000"/>
                    </a:schemeClr>
                  </a:gs>
                  <a:gs pos="75000">
                    <a:schemeClr val="bg1">
                      <a:shade val="100000"/>
                      <a:satMod val="115000"/>
                      <a:alpha val="10000"/>
                    </a:schemeClr>
                  </a:gs>
                  <a:gs pos="34000">
                    <a:schemeClr val="bg1">
                      <a:shade val="100000"/>
                      <a:satMod val="115000"/>
                      <a:alpha val="0"/>
                    </a:schemeClr>
                  </a:gs>
                </a:gsLst>
                <a:lin ang="6600000" scaled="0"/>
                <a:tileRect/>
              </a:gradFill>
              <a:ln>
                <a:noFill/>
              </a:ln>
              <a:effectLst/>
              <a:scene3d>
                <a:camera prst="orthographicFront"/>
                <a:lightRig rig="brightRoom" dir="t"/>
              </a:scene3d>
              <a:sp3d>
                <a:bevelT w="635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sz="2000">
                  <a:solidFill>
                    <a:prstClr val="white"/>
                  </a:solidFill>
                </a:endParaRPr>
              </a:p>
            </p:txBody>
          </p:sp>
        </p:grpSp>
        <p:sp>
          <p:nvSpPr>
            <p:cNvPr id="64" name="TextBox 63"/>
            <p:cNvSpPr txBox="1"/>
            <p:nvPr/>
          </p:nvSpPr>
          <p:spPr>
            <a:xfrm rot="14646162">
              <a:off x="4120689" y="4550531"/>
              <a:ext cx="717630" cy="620982"/>
            </a:xfrm>
            <a:prstGeom prst="rect">
              <a:avLst/>
            </a:prstGeom>
            <a:noFill/>
          </p:spPr>
          <p:txBody>
            <a:bodyPr wrap="none" rtlCol="0">
              <a:spAutoFit/>
            </a:bodyPr>
            <a:lstStyle/>
            <a:p>
              <a:pPr algn="ctr"/>
              <a:r>
                <a:rPr lang="en-US" altLang="zh-CN" sz="2800" dirty="0">
                  <a:solidFill>
                    <a:prstClr val="white"/>
                  </a:solidFill>
                  <a:effectLst>
                    <a:outerShdw blurRad="38100" dist="38100" dir="2700000" algn="tl">
                      <a:srgbClr val="000000">
                        <a:alpha val="43137"/>
                      </a:srgbClr>
                    </a:outerShdw>
                  </a:effectLst>
                  <a:latin typeface="微软雅黑"/>
                </a:rPr>
                <a:t>04</a:t>
              </a:r>
              <a:endParaRPr lang="zh-CN" altLang="en-US" sz="2800" dirty="0">
                <a:solidFill>
                  <a:prstClr val="white"/>
                </a:solidFill>
                <a:effectLst>
                  <a:outerShdw blurRad="38100" dist="38100" dir="2700000" algn="tl">
                    <a:srgbClr val="000000">
                      <a:alpha val="43137"/>
                    </a:srgbClr>
                  </a:outerShdw>
                </a:effectLst>
                <a:latin typeface="微软雅黑"/>
              </a:endParaRPr>
            </a:p>
          </p:txBody>
        </p:sp>
        <p:sp>
          <p:nvSpPr>
            <p:cNvPr id="65" name="TextBox 64"/>
            <p:cNvSpPr txBox="1"/>
            <p:nvPr/>
          </p:nvSpPr>
          <p:spPr>
            <a:xfrm rot="20036830">
              <a:off x="2081864" y="5121667"/>
              <a:ext cx="2261021" cy="684906"/>
            </a:xfrm>
            <a:prstGeom prst="rect">
              <a:avLst/>
            </a:prstGeom>
            <a:noFill/>
          </p:spPr>
          <p:txBody>
            <a:bodyPr wrap="square" rtlCol="0">
              <a:spAutoFit/>
            </a:bodyPr>
            <a:lstStyle/>
            <a:p>
              <a:r>
                <a:rPr lang="zh-CN" altLang="en-US" sz="1050" dirty="0">
                  <a:solidFill>
                    <a:prstClr val="white"/>
                  </a:solidFill>
                  <a:effectLst>
                    <a:outerShdw blurRad="38100" dist="38100" dir="2700000" algn="tl">
                      <a:srgbClr val="000000">
                        <a:alpha val="43137"/>
                      </a:srgbClr>
                    </a:outerShdw>
                  </a:effectLst>
                </a:rPr>
                <a:t>点击添加内容点击添加内容点击添加内容点击添加内容点击添加内容点击添加内容</a:t>
              </a:r>
            </a:p>
          </p:txBody>
        </p:sp>
      </p:grpSp>
    </p:spTree>
    <p:extLst>
      <p:ext uri="{BB962C8B-B14F-4D97-AF65-F5344CB8AC3E}">
        <p14:creationId xmlns:p14="http://schemas.microsoft.com/office/powerpoint/2010/main" val="334539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ppt_y</p:attrName>
                                        </p:attrNameLst>
                                      </p:cBhvr>
                                      <p:tavLst>
                                        <p:tav tm="0">
                                          <p:val>
                                            <p:strVal val="#ppt_y-#ppt_h*1.125000"/>
                                          </p:val>
                                        </p:tav>
                                        <p:tav tm="100000">
                                          <p:val>
                                            <p:strVal val="#ppt_y"/>
                                          </p:val>
                                        </p:tav>
                                      </p:tavLst>
                                    </p:anim>
                                    <p:animEffect transition="in" filter="wipe(down)">
                                      <p:cBhvr>
                                        <p:cTn id="8" dur="500"/>
                                        <p:tgtEl>
                                          <p:spTgt spid="56"/>
                                        </p:tgtEl>
                                      </p:cBhvr>
                                    </p:animEffect>
                                  </p:childTnLst>
                                </p:cTn>
                              </p:par>
                              <p:par>
                                <p:cTn id="9" presetID="12" presetClass="entr" presetSubtype="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p:tgtEl>
                                          <p:spTgt spid="58"/>
                                        </p:tgtEl>
                                        <p:attrNameLst>
                                          <p:attrName>ppt_x</p:attrName>
                                        </p:attrNameLst>
                                      </p:cBhvr>
                                      <p:tavLst>
                                        <p:tav tm="0">
                                          <p:val>
                                            <p:strVal val="#ppt_x+#ppt_w*1.125000"/>
                                          </p:val>
                                        </p:tav>
                                        <p:tav tm="100000">
                                          <p:val>
                                            <p:strVal val="#ppt_x"/>
                                          </p:val>
                                        </p:tav>
                                      </p:tavLst>
                                    </p:anim>
                                    <p:animEffect transition="in" filter="wipe(left)">
                                      <p:cBhvr>
                                        <p:cTn id="12" dur="500"/>
                                        <p:tgtEl>
                                          <p:spTgt spid="58"/>
                                        </p:tgtEl>
                                      </p:cBhvr>
                                    </p:animEffect>
                                  </p:childTnLst>
                                </p:cTn>
                              </p:par>
                              <p:par>
                                <p:cTn id="13" presetID="12" presetClass="entr" presetSubtype="4"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p:tgtEl>
                                          <p:spTgt spid="43"/>
                                        </p:tgtEl>
                                        <p:attrNameLst>
                                          <p:attrName>ppt_y</p:attrName>
                                        </p:attrNameLst>
                                      </p:cBhvr>
                                      <p:tavLst>
                                        <p:tav tm="0">
                                          <p:val>
                                            <p:strVal val="#ppt_y+#ppt_h*1.125000"/>
                                          </p:val>
                                        </p:tav>
                                        <p:tav tm="100000">
                                          <p:val>
                                            <p:strVal val="#ppt_y"/>
                                          </p:val>
                                        </p:tav>
                                      </p:tavLst>
                                    </p:anim>
                                    <p:animEffect transition="in" filter="wipe(up)">
                                      <p:cBhvr>
                                        <p:cTn id="16" dur="500"/>
                                        <p:tgtEl>
                                          <p:spTgt spid="43"/>
                                        </p:tgtEl>
                                      </p:cBhvr>
                                    </p:animEffect>
                                  </p:childTnLst>
                                </p:cTn>
                              </p:par>
                              <p:par>
                                <p:cTn id="17" presetID="12" presetClass="entr" presetSubtype="8"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p:tgtEl>
                                          <p:spTgt spid="60"/>
                                        </p:tgtEl>
                                        <p:attrNameLst>
                                          <p:attrName>ppt_x</p:attrName>
                                        </p:attrNameLst>
                                      </p:cBhvr>
                                      <p:tavLst>
                                        <p:tav tm="0">
                                          <p:val>
                                            <p:strVal val="#ppt_x-#ppt_w*1.125000"/>
                                          </p:val>
                                        </p:tav>
                                        <p:tav tm="100000">
                                          <p:val>
                                            <p:strVal val="#ppt_x"/>
                                          </p:val>
                                        </p:tav>
                                      </p:tavLst>
                                    </p:anim>
                                    <p:animEffect transition="in" filter="wipe(right)">
                                      <p:cBhvr>
                                        <p:cTn id="20" dur="500"/>
                                        <p:tgtEl>
                                          <p:spTgt spid="6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250"/>
                                        <p:tgtEl>
                                          <p:spTgt spid="52"/>
                                        </p:tgtEl>
                                      </p:cBhvr>
                                    </p:animEffect>
                                  </p:childTnLst>
                                </p:cTn>
                              </p:par>
                              <p:par>
                                <p:cTn id="25" presetID="22" presetClass="entr" presetSubtype="4"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wipe(down)">
                                      <p:cBhvr>
                                        <p:cTn id="27" dur="250"/>
                                        <p:tgtEl>
                                          <p:spTgt spid="59"/>
                                        </p:tgtEl>
                                      </p:cBhvr>
                                    </p:animEffect>
                                  </p:childTnLst>
                                </p:cTn>
                              </p:par>
                            </p:childTnLst>
                          </p:cTn>
                        </p:par>
                        <p:par>
                          <p:cTn id="28" fill="hold">
                            <p:stCondLst>
                              <p:cond delay="750"/>
                            </p:stCondLst>
                            <p:childTnLst>
                              <p:par>
                                <p:cTn id="29" presetID="22" presetClass="entr" presetSubtype="4"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down)">
                                      <p:cBhvr>
                                        <p:cTn id="31" dur="250"/>
                                        <p:tgtEl>
                                          <p:spTgt spid="53"/>
                                        </p:tgtEl>
                                      </p:cBhvr>
                                    </p:animEffect>
                                  </p:childTnLst>
                                </p:cTn>
                              </p:par>
                              <p:par>
                                <p:cTn id="32" presetID="22" presetClass="entr" presetSubtype="8"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wipe(left)">
                                      <p:cBhvr>
                                        <p:cTn id="34" dur="250"/>
                                        <p:tgtEl>
                                          <p:spTgt spid="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flipH="1">
            <a:off x="2817001" y="4467208"/>
            <a:ext cx="3535652" cy="776210"/>
          </a:xfrm>
          <a:prstGeom prst="ellipse">
            <a:avLst/>
          </a:prstGeom>
          <a:gradFill flip="none" rotWithShape="1">
            <a:gsLst>
              <a:gs pos="0">
                <a:schemeClr val="tx1">
                  <a:alpha val="50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defTabSz="685783"/>
            <a:endParaRPr lang="zh-CN" altLang="en-US" sz="1425">
              <a:solidFill>
                <a:prstClr val="white"/>
              </a:solidFill>
            </a:endParaRPr>
          </a:p>
        </p:txBody>
      </p:sp>
      <p:sp>
        <p:nvSpPr>
          <p:cNvPr id="18" name="灯片编号占位符 17"/>
          <p:cNvSpPr>
            <a:spLocks noGrp="1"/>
          </p:cNvSpPr>
          <p:nvPr>
            <p:ph type="sldNum" sz="quarter" idx="12"/>
          </p:nvPr>
        </p:nvSpPr>
        <p:spPr/>
        <p:txBody>
          <a:bodyPr/>
          <a:lstStyle/>
          <a:p>
            <a:fld id="{55183D58-648D-4475-BEF8-624F48514A30}" type="slidenum">
              <a:rPr lang="zh-CN" altLang="en-US" smtClean="0">
                <a:solidFill>
                  <a:prstClr val="black">
                    <a:lumMod val="75000"/>
                    <a:lumOff val="25000"/>
                  </a:prstClr>
                </a:solidFill>
              </a:rPr>
              <a:pPr/>
              <a:t>4</a:t>
            </a:fld>
            <a:endParaRPr lang="zh-CN" altLang="en-US" dirty="0">
              <a:solidFill>
                <a:prstClr val="black">
                  <a:lumMod val="75000"/>
                  <a:lumOff val="25000"/>
                </a:prstClr>
              </a:solidFill>
            </a:endParaRPr>
          </a:p>
        </p:txBody>
      </p:sp>
      <p:sp>
        <p:nvSpPr>
          <p:cNvPr id="41" name="文本框 40"/>
          <p:cNvSpPr txBox="1"/>
          <p:nvPr/>
        </p:nvSpPr>
        <p:spPr>
          <a:xfrm>
            <a:off x="5735715" y="1245353"/>
            <a:ext cx="1656184" cy="288539"/>
          </a:xfrm>
          <a:prstGeom prst="rect">
            <a:avLst/>
          </a:prstGeom>
          <a:noFill/>
        </p:spPr>
        <p:txBody>
          <a:bodyPr wrap="square" lIns="68579" tIns="34289" rIns="68579" bIns="34289" rtlCol="0">
            <a:spAutoFit/>
          </a:bodyPr>
          <a:lstStyle/>
          <a:p>
            <a:pPr algn="dist" defTabSz="685783"/>
            <a:r>
              <a:rPr lang="zh-CN" altLang="en-US" sz="1425" dirty="0">
                <a:solidFill>
                  <a:prstClr val="black"/>
                </a:solidFill>
                <a:latin typeface="微软雅黑" panose="020B0503020204020204" pitchFamily="34" charset="-122"/>
                <a:ea typeface="微软雅黑" panose="020B0503020204020204" pitchFamily="34" charset="-122"/>
              </a:rPr>
              <a:t>并列关系图表</a:t>
            </a:r>
          </a:p>
        </p:txBody>
      </p:sp>
      <p:grpSp>
        <p:nvGrpSpPr>
          <p:cNvPr id="36" name="组合 35"/>
          <p:cNvGrpSpPr/>
          <p:nvPr/>
        </p:nvGrpSpPr>
        <p:grpSpPr>
          <a:xfrm>
            <a:off x="3461695" y="2486083"/>
            <a:ext cx="2333381" cy="2152046"/>
            <a:chOff x="4856162" y="2298700"/>
            <a:chExt cx="2471738" cy="2279650"/>
          </a:xfrm>
        </p:grpSpPr>
        <p:sp>
          <p:nvSpPr>
            <p:cNvPr id="11" name="Freeform 6"/>
            <p:cNvSpPr>
              <a:spLocks/>
            </p:cNvSpPr>
            <p:nvPr/>
          </p:nvSpPr>
          <p:spPr bwMode="auto">
            <a:xfrm>
              <a:off x="5613400" y="2298700"/>
              <a:ext cx="441325" cy="666750"/>
            </a:xfrm>
            <a:custGeom>
              <a:avLst/>
              <a:gdLst>
                <a:gd name="T0" fmla="*/ 17 w 278"/>
                <a:gd name="T1" fmla="*/ 418 h 420"/>
                <a:gd name="T2" fmla="*/ 12 w 278"/>
                <a:gd name="T3" fmla="*/ 420 h 420"/>
                <a:gd name="T4" fmla="*/ 0 w 278"/>
                <a:gd name="T5" fmla="*/ 394 h 420"/>
                <a:gd name="T6" fmla="*/ 249 w 278"/>
                <a:gd name="T7" fmla="*/ 0 h 420"/>
                <a:gd name="T8" fmla="*/ 278 w 278"/>
                <a:gd name="T9" fmla="*/ 21 h 420"/>
                <a:gd name="T10" fmla="*/ 278 w 278"/>
                <a:gd name="T11" fmla="*/ 24 h 420"/>
                <a:gd name="T12" fmla="*/ 17 w 278"/>
                <a:gd name="T13" fmla="*/ 418 h 420"/>
              </a:gdLst>
              <a:ahLst/>
              <a:cxnLst>
                <a:cxn ang="0">
                  <a:pos x="T0" y="T1"/>
                </a:cxn>
                <a:cxn ang="0">
                  <a:pos x="T2" y="T3"/>
                </a:cxn>
                <a:cxn ang="0">
                  <a:pos x="T4" y="T5"/>
                </a:cxn>
                <a:cxn ang="0">
                  <a:pos x="T6" y="T7"/>
                </a:cxn>
                <a:cxn ang="0">
                  <a:pos x="T8" y="T9"/>
                </a:cxn>
                <a:cxn ang="0">
                  <a:pos x="T10" y="T11"/>
                </a:cxn>
                <a:cxn ang="0">
                  <a:pos x="T12" y="T13"/>
                </a:cxn>
              </a:cxnLst>
              <a:rect l="0" t="0" r="r" b="b"/>
              <a:pathLst>
                <a:path w="278" h="420">
                  <a:moveTo>
                    <a:pt x="17" y="418"/>
                  </a:moveTo>
                  <a:lnTo>
                    <a:pt x="12" y="420"/>
                  </a:lnTo>
                  <a:lnTo>
                    <a:pt x="0" y="394"/>
                  </a:lnTo>
                  <a:lnTo>
                    <a:pt x="249" y="0"/>
                  </a:lnTo>
                  <a:lnTo>
                    <a:pt x="278" y="21"/>
                  </a:lnTo>
                  <a:lnTo>
                    <a:pt x="278" y="24"/>
                  </a:lnTo>
                  <a:lnTo>
                    <a:pt x="17" y="418"/>
                  </a:lnTo>
                  <a:close/>
                </a:path>
              </a:pathLst>
            </a:custGeom>
            <a:solidFill>
              <a:srgbClr val="EF4A6E"/>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12" name="Freeform 7"/>
            <p:cNvSpPr>
              <a:spLocks/>
            </p:cNvSpPr>
            <p:nvPr/>
          </p:nvSpPr>
          <p:spPr bwMode="auto">
            <a:xfrm>
              <a:off x="4905375" y="2976562"/>
              <a:ext cx="534988" cy="1171575"/>
            </a:xfrm>
            <a:custGeom>
              <a:avLst/>
              <a:gdLst>
                <a:gd name="T0" fmla="*/ 100 w 142"/>
                <a:gd name="T1" fmla="*/ 0 h 311"/>
                <a:gd name="T2" fmla="*/ 74 w 142"/>
                <a:gd name="T3" fmla="*/ 28 h 311"/>
                <a:gd name="T4" fmla="*/ 66 w 142"/>
                <a:gd name="T5" fmla="*/ 39 h 311"/>
                <a:gd name="T6" fmla="*/ 46 w 142"/>
                <a:gd name="T7" fmla="*/ 69 h 311"/>
                <a:gd name="T8" fmla="*/ 37 w 142"/>
                <a:gd name="T9" fmla="*/ 84 h 311"/>
                <a:gd name="T10" fmla="*/ 17 w 142"/>
                <a:gd name="T11" fmla="*/ 126 h 311"/>
                <a:gd name="T12" fmla="*/ 12 w 142"/>
                <a:gd name="T13" fmla="*/ 141 h 311"/>
                <a:gd name="T14" fmla="*/ 6 w 142"/>
                <a:gd name="T15" fmla="*/ 165 h 311"/>
                <a:gd name="T16" fmla="*/ 3 w 142"/>
                <a:gd name="T17" fmla="*/ 190 h 311"/>
                <a:gd name="T18" fmla="*/ 13 w 142"/>
                <a:gd name="T19" fmla="*/ 272 h 311"/>
                <a:gd name="T20" fmla="*/ 19 w 142"/>
                <a:gd name="T21" fmla="*/ 285 h 311"/>
                <a:gd name="T22" fmla="*/ 45 w 142"/>
                <a:gd name="T23" fmla="*/ 311 h 311"/>
                <a:gd name="T24" fmla="*/ 40 w 142"/>
                <a:gd name="T25" fmla="*/ 245 h 311"/>
                <a:gd name="T26" fmla="*/ 45 w 142"/>
                <a:gd name="T27" fmla="*/ 223 h 311"/>
                <a:gd name="T28" fmla="*/ 142 w 142"/>
                <a:gd name="T29" fmla="*/ 81 h 311"/>
                <a:gd name="T30" fmla="*/ 104 w 142"/>
                <a:gd name="T31" fmla="*/ 1 h 311"/>
                <a:gd name="T32" fmla="*/ 100 w 142"/>
                <a:gd name="T33"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2" h="311">
                  <a:moveTo>
                    <a:pt x="100" y="0"/>
                  </a:moveTo>
                  <a:cubicBezTo>
                    <a:pt x="90" y="9"/>
                    <a:pt x="82" y="18"/>
                    <a:pt x="74" y="28"/>
                  </a:cubicBezTo>
                  <a:cubicBezTo>
                    <a:pt x="71" y="32"/>
                    <a:pt x="68" y="35"/>
                    <a:pt x="66" y="39"/>
                  </a:cubicBezTo>
                  <a:cubicBezTo>
                    <a:pt x="59" y="49"/>
                    <a:pt x="52" y="59"/>
                    <a:pt x="46" y="69"/>
                  </a:cubicBezTo>
                  <a:cubicBezTo>
                    <a:pt x="43" y="74"/>
                    <a:pt x="39" y="79"/>
                    <a:pt x="37" y="84"/>
                  </a:cubicBezTo>
                  <a:cubicBezTo>
                    <a:pt x="29" y="98"/>
                    <a:pt x="22" y="111"/>
                    <a:pt x="17" y="126"/>
                  </a:cubicBezTo>
                  <a:cubicBezTo>
                    <a:pt x="15" y="131"/>
                    <a:pt x="13" y="136"/>
                    <a:pt x="12" y="141"/>
                  </a:cubicBezTo>
                  <a:cubicBezTo>
                    <a:pt x="10" y="149"/>
                    <a:pt x="8" y="157"/>
                    <a:pt x="6" y="165"/>
                  </a:cubicBezTo>
                  <a:cubicBezTo>
                    <a:pt x="4" y="173"/>
                    <a:pt x="3" y="181"/>
                    <a:pt x="3" y="190"/>
                  </a:cubicBezTo>
                  <a:cubicBezTo>
                    <a:pt x="0" y="218"/>
                    <a:pt x="3" y="246"/>
                    <a:pt x="13" y="272"/>
                  </a:cubicBezTo>
                  <a:cubicBezTo>
                    <a:pt x="14" y="276"/>
                    <a:pt x="17" y="280"/>
                    <a:pt x="19" y="285"/>
                  </a:cubicBezTo>
                  <a:cubicBezTo>
                    <a:pt x="25" y="296"/>
                    <a:pt x="33" y="306"/>
                    <a:pt x="45" y="311"/>
                  </a:cubicBezTo>
                  <a:cubicBezTo>
                    <a:pt x="36" y="290"/>
                    <a:pt x="35" y="267"/>
                    <a:pt x="40" y="245"/>
                  </a:cubicBezTo>
                  <a:cubicBezTo>
                    <a:pt x="41" y="238"/>
                    <a:pt x="43" y="230"/>
                    <a:pt x="45" y="223"/>
                  </a:cubicBezTo>
                  <a:cubicBezTo>
                    <a:pt x="61" y="167"/>
                    <a:pt x="99" y="121"/>
                    <a:pt x="142" y="81"/>
                  </a:cubicBezTo>
                  <a:cubicBezTo>
                    <a:pt x="104" y="1"/>
                    <a:pt x="104" y="1"/>
                    <a:pt x="104" y="1"/>
                  </a:cubicBezTo>
                  <a:lnTo>
                    <a:pt x="100" y="0"/>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13" name="Freeform 8"/>
            <p:cNvSpPr>
              <a:spLocks/>
            </p:cNvSpPr>
            <p:nvPr/>
          </p:nvSpPr>
          <p:spPr bwMode="auto">
            <a:xfrm>
              <a:off x="4992687" y="3135312"/>
              <a:ext cx="447675" cy="1012825"/>
            </a:xfrm>
            <a:custGeom>
              <a:avLst/>
              <a:gdLst>
                <a:gd name="T0" fmla="*/ 97 w 119"/>
                <a:gd name="T1" fmla="*/ 4 h 269"/>
                <a:gd name="T2" fmla="*/ 4 w 119"/>
                <a:gd name="T3" fmla="*/ 154 h 269"/>
                <a:gd name="T4" fmla="*/ 1 w 119"/>
                <a:gd name="T5" fmla="*/ 174 h 269"/>
                <a:gd name="T6" fmla="*/ 0 w 119"/>
                <a:gd name="T7" fmla="*/ 195 h 269"/>
                <a:gd name="T8" fmla="*/ 3 w 119"/>
                <a:gd name="T9" fmla="*/ 222 h 269"/>
                <a:gd name="T10" fmla="*/ 12 w 119"/>
                <a:gd name="T11" fmla="*/ 250 h 269"/>
                <a:gd name="T12" fmla="*/ 21 w 119"/>
                <a:gd name="T13" fmla="*/ 269 h 269"/>
                <a:gd name="T14" fmla="*/ 22 w 119"/>
                <a:gd name="T15" fmla="*/ 269 h 269"/>
                <a:gd name="T16" fmla="*/ 17 w 119"/>
                <a:gd name="T17" fmla="*/ 203 h 269"/>
                <a:gd name="T18" fmla="*/ 22 w 119"/>
                <a:gd name="T19" fmla="*/ 181 h 269"/>
                <a:gd name="T20" fmla="*/ 119 w 119"/>
                <a:gd name="T21" fmla="*/ 39 h 269"/>
                <a:gd name="T22" fmla="*/ 101 w 119"/>
                <a:gd name="T23" fmla="*/ 0 h 269"/>
                <a:gd name="T24" fmla="*/ 97 w 119"/>
                <a:gd name="T25" fmla="*/ 4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9">
                  <a:moveTo>
                    <a:pt x="97" y="4"/>
                  </a:moveTo>
                  <a:cubicBezTo>
                    <a:pt x="53" y="44"/>
                    <a:pt x="17" y="96"/>
                    <a:pt x="4" y="154"/>
                  </a:cubicBezTo>
                  <a:cubicBezTo>
                    <a:pt x="3" y="161"/>
                    <a:pt x="2" y="168"/>
                    <a:pt x="1" y="174"/>
                  </a:cubicBezTo>
                  <a:cubicBezTo>
                    <a:pt x="1" y="181"/>
                    <a:pt x="0" y="188"/>
                    <a:pt x="0" y="195"/>
                  </a:cubicBezTo>
                  <a:cubicBezTo>
                    <a:pt x="1" y="204"/>
                    <a:pt x="2" y="213"/>
                    <a:pt x="3" y="222"/>
                  </a:cubicBezTo>
                  <a:cubicBezTo>
                    <a:pt x="5" y="232"/>
                    <a:pt x="8" y="241"/>
                    <a:pt x="12" y="250"/>
                  </a:cubicBezTo>
                  <a:cubicBezTo>
                    <a:pt x="14" y="256"/>
                    <a:pt x="18" y="263"/>
                    <a:pt x="21" y="269"/>
                  </a:cubicBezTo>
                  <a:cubicBezTo>
                    <a:pt x="22" y="269"/>
                    <a:pt x="22" y="269"/>
                    <a:pt x="22" y="269"/>
                  </a:cubicBezTo>
                  <a:cubicBezTo>
                    <a:pt x="13" y="248"/>
                    <a:pt x="12" y="225"/>
                    <a:pt x="17" y="203"/>
                  </a:cubicBezTo>
                  <a:cubicBezTo>
                    <a:pt x="18" y="196"/>
                    <a:pt x="20" y="188"/>
                    <a:pt x="22" y="181"/>
                  </a:cubicBezTo>
                  <a:cubicBezTo>
                    <a:pt x="38" y="125"/>
                    <a:pt x="76" y="79"/>
                    <a:pt x="119" y="39"/>
                  </a:cubicBezTo>
                  <a:cubicBezTo>
                    <a:pt x="101" y="0"/>
                    <a:pt x="101" y="0"/>
                    <a:pt x="101" y="0"/>
                  </a:cubicBezTo>
                  <a:cubicBezTo>
                    <a:pt x="99" y="2"/>
                    <a:pt x="98" y="3"/>
                    <a:pt x="97" y="4"/>
                  </a:cubicBezTo>
                  <a:close/>
                </a:path>
              </a:pathLst>
            </a:custGeom>
            <a:gradFill>
              <a:gsLst>
                <a:gs pos="0">
                  <a:schemeClr val="bg1">
                    <a:lumMod val="85000"/>
                  </a:schemeClr>
                </a:gs>
                <a:gs pos="100000">
                  <a:schemeClr val="bg1">
                    <a:lumMod val="95000"/>
                  </a:schemeClr>
                </a:gs>
              </a:gsLst>
              <a:lin ang="20400000" scaled="0"/>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14" name="Freeform 9"/>
            <p:cNvSpPr>
              <a:spLocks/>
            </p:cNvSpPr>
            <p:nvPr/>
          </p:nvSpPr>
          <p:spPr bwMode="auto">
            <a:xfrm>
              <a:off x="6965950" y="2517775"/>
              <a:ext cx="361950" cy="1163638"/>
            </a:xfrm>
            <a:custGeom>
              <a:avLst/>
              <a:gdLst>
                <a:gd name="T0" fmla="*/ 76 w 96"/>
                <a:gd name="T1" fmla="*/ 309 h 309"/>
                <a:gd name="T2" fmla="*/ 89 w 96"/>
                <a:gd name="T3" fmla="*/ 262 h 309"/>
                <a:gd name="T4" fmla="*/ 92 w 96"/>
                <a:gd name="T5" fmla="*/ 246 h 309"/>
                <a:gd name="T6" fmla="*/ 94 w 96"/>
                <a:gd name="T7" fmla="*/ 227 h 309"/>
                <a:gd name="T8" fmla="*/ 96 w 96"/>
                <a:gd name="T9" fmla="*/ 207 h 309"/>
                <a:gd name="T10" fmla="*/ 94 w 96"/>
                <a:gd name="T11" fmla="*/ 169 h 309"/>
                <a:gd name="T12" fmla="*/ 92 w 96"/>
                <a:gd name="T13" fmla="*/ 151 h 309"/>
                <a:gd name="T14" fmla="*/ 87 w 96"/>
                <a:gd name="T15" fmla="*/ 127 h 309"/>
                <a:gd name="T16" fmla="*/ 81 w 96"/>
                <a:gd name="T17" fmla="*/ 106 h 309"/>
                <a:gd name="T18" fmla="*/ 73 w 96"/>
                <a:gd name="T19" fmla="*/ 86 h 309"/>
                <a:gd name="T20" fmla="*/ 0 w 96"/>
                <a:gd name="T21" fmla="*/ 0 h 309"/>
                <a:gd name="T22" fmla="*/ 51 w 96"/>
                <a:gd name="T23" fmla="*/ 95 h 309"/>
                <a:gd name="T24" fmla="*/ 50 w 96"/>
                <a:gd name="T25" fmla="*/ 116 h 309"/>
                <a:gd name="T26" fmla="*/ 47 w 96"/>
                <a:gd name="T27" fmla="*/ 137 h 309"/>
                <a:gd name="T28" fmla="*/ 41 w 96"/>
                <a:gd name="T29" fmla="*/ 157 h 309"/>
                <a:gd name="T30" fmla="*/ 34 w 96"/>
                <a:gd name="T31" fmla="*/ 177 h 309"/>
                <a:gd name="T32" fmla="*/ 26 w 96"/>
                <a:gd name="T33" fmla="*/ 197 h 309"/>
                <a:gd name="T34" fmla="*/ 19 w 96"/>
                <a:gd name="T35" fmla="*/ 212 h 309"/>
                <a:gd name="T36" fmla="*/ 15 w 96"/>
                <a:gd name="T37" fmla="*/ 221 h 309"/>
                <a:gd name="T38" fmla="*/ 76 w 96"/>
                <a:gd name="T39"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309">
                  <a:moveTo>
                    <a:pt x="76" y="309"/>
                  </a:moveTo>
                  <a:cubicBezTo>
                    <a:pt x="82" y="294"/>
                    <a:pt x="85" y="278"/>
                    <a:pt x="89" y="262"/>
                  </a:cubicBezTo>
                  <a:cubicBezTo>
                    <a:pt x="90" y="257"/>
                    <a:pt x="91" y="251"/>
                    <a:pt x="92" y="246"/>
                  </a:cubicBezTo>
                  <a:cubicBezTo>
                    <a:pt x="93" y="240"/>
                    <a:pt x="94" y="233"/>
                    <a:pt x="94" y="227"/>
                  </a:cubicBezTo>
                  <a:cubicBezTo>
                    <a:pt x="95" y="220"/>
                    <a:pt x="95" y="214"/>
                    <a:pt x="96" y="207"/>
                  </a:cubicBezTo>
                  <a:cubicBezTo>
                    <a:pt x="96" y="194"/>
                    <a:pt x="96" y="181"/>
                    <a:pt x="94" y="169"/>
                  </a:cubicBezTo>
                  <a:cubicBezTo>
                    <a:pt x="94" y="163"/>
                    <a:pt x="93" y="157"/>
                    <a:pt x="92" y="151"/>
                  </a:cubicBezTo>
                  <a:cubicBezTo>
                    <a:pt x="91" y="143"/>
                    <a:pt x="89" y="135"/>
                    <a:pt x="87" y="127"/>
                  </a:cubicBezTo>
                  <a:cubicBezTo>
                    <a:pt x="85" y="120"/>
                    <a:pt x="83" y="113"/>
                    <a:pt x="81" y="106"/>
                  </a:cubicBezTo>
                  <a:cubicBezTo>
                    <a:pt x="79" y="99"/>
                    <a:pt x="76" y="93"/>
                    <a:pt x="73" y="86"/>
                  </a:cubicBezTo>
                  <a:cubicBezTo>
                    <a:pt x="58" y="51"/>
                    <a:pt x="33" y="20"/>
                    <a:pt x="0" y="0"/>
                  </a:cubicBezTo>
                  <a:cubicBezTo>
                    <a:pt x="28" y="24"/>
                    <a:pt x="47" y="58"/>
                    <a:pt x="51" y="95"/>
                  </a:cubicBezTo>
                  <a:cubicBezTo>
                    <a:pt x="51" y="102"/>
                    <a:pt x="51" y="109"/>
                    <a:pt x="50" y="116"/>
                  </a:cubicBezTo>
                  <a:cubicBezTo>
                    <a:pt x="50" y="123"/>
                    <a:pt x="49" y="130"/>
                    <a:pt x="47" y="137"/>
                  </a:cubicBezTo>
                  <a:cubicBezTo>
                    <a:pt x="45" y="144"/>
                    <a:pt x="43" y="151"/>
                    <a:pt x="41" y="157"/>
                  </a:cubicBezTo>
                  <a:cubicBezTo>
                    <a:pt x="39" y="164"/>
                    <a:pt x="37" y="171"/>
                    <a:pt x="34" y="177"/>
                  </a:cubicBezTo>
                  <a:cubicBezTo>
                    <a:pt x="32" y="184"/>
                    <a:pt x="29" y="190"/>
                    <a:pt x="26" y="197"/>
                  </a:cubicBezTo>
                  <a:cubicBezTo>
                    <a:pt x="24" y="202"/>
                    <a:pt x="22" y="207"/>
                    <a:pt x="19" y="212"/>
                  </a:cubicBezTo>
                  <a:cubicBezTo>
                    <a:pt x="18" y="215"/>
                    <a:pt x="17" y="218"/>
                    <a:pt x="15" y="221"/>
                  </a:cubicBezTo>
                  <a:lnTo>
                    <a:pt x="76" y="309"/>
                  </a:lnTo>
                  <a:close/>
                </a:path>
              </a:pathLst>
            </a:custGeom>
            <a:gradFill>
              <a:gsLst>
                <a:gs pos="100000">
                  <a:srgbClr val="EE5F7F"/>
                </a:gs>
                <a:gs pos="78000">
                  <a:srgbClr val="EF718D"/>
                </a:gs>
                <a:gs pos="50000">
                  <a:srgbClr val="F7B8C6"/>
                </a:gs>
              </a:gsLst>
              <a:lin ang="21000000" scaled="0"/>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19" name="Freeform 10"/>
            <p:cNvSpPr>
              <a:spLocks/>
            </p:cNvSpPr>
            <p:nvPr/>
          </p:nvSpPr>
          <p:spPr bwMode="auto">
            <a:xfrm>
              <a:off x="6951662" y="2517775"/>
              <a:ext cx="269875" cy="993775"/>
            </a:xfrm>
            <a:custGeom>
              <a:avLst/>
              <a:gdLst>
                <a:gd name="T0" fmla="*/ 46 w 72"/>
                <a:gd name="T1" fmla="*/ 137 h 264"/>
                <a:gd name="T2" fmla="*/ 40 w 72"/>
                <a:gd name="T3" fmla="*/ 157 h 264"/>
                <a:gd name="T4" fmla="*/ 34 w 72"/>
                <a:gd name="T5" fmla="*/ 177 h 264"/>
                <a:gd name="T6" fmla="*/ 26 w 72"/>
                <a:gd name="T7" fmla="*/ 197 h 264"/>
                <a:gd name="T8" fmla="*/ 19 w 72"/>
                <a:gd name="T9" fmla="*/ 212 h 264"/>
                <a:gd name="T10" fmla="*/ 15 w 72"/>
                <a:gd name="T11" fmla="*/ 221 h 264"/>
                <a:gd name="T12" fmla="*/ 45 w 72"/>
                <a:gd name="T13" fmla="*/ 264 h 264"/>
                <a:gd name="T14" fmla="*/ 72 w 72"/>
                <a:gd name="T15" fmla="*/ 147 h 264"/>
                <a:gd name="T16" fmla="*/ 71 w 72"/>
                <a:gd name="T17" fmla="*/ 125 h 264"/>
                <a:gd name="T18" fmla="*/ 53 w 72"/>
                <a:gd name="T19" fmla="*/ 58 h 264"/>
                <a:gd name="T20" fmla="*/ 37 w 72"/>
                <a:gd name="T21" fmla="*/ 31 h 264"/>
                <a:gd name="T22" fmla="*/ 34 w 72"/>
                <a:gd name="T23" fmla="*/ 27 h 264"/>
                <a:gd name="T24" fmla="*/ 0 w 72"/>
                <a:gd name="T25" fmla="*/ 0 h 264"/>
                <a:gd name="T26" fmla="*/ 50 w 72"/>
                <a:gd name="T27" fmla="*/ 95 h 264"/>
                <a:gd name="T28" fmla="*/ 50 w 72"/>
                <a:gd name="T29" fmla="*/ 116 h 264"/>
                <a:gd name="T30" fmla="*/ 46 w 72"/>
                <a:gd name="T31" fmla="*/ 13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264">
                  <a:moveTo>
                    <a:pt x="46" y="137"/>
                  </a:moveTo>
                  <a:cubicBezTo>
                    <a:pt x="45" y="144"/>
                    <a:pt x="43" y="151"/>
                    <a:pt x="40" y="157"/>
                  </a:cubicBezTo>
                  <a:cubicBezTo>
                    <a:pt x="38" y="164"/>
                    <a:pt x="36" y="171"/>
                    <a:pt x="34" y="177"/>
                  </a:cubicBezTo>
                  <a:cubicBezTo>
                    <a:pt x="31" y="184"/>
                    <a:pt x="29" y="190"/>
                    <a:pt x="26" y="197"/>
                  </a:cubicBezTo>
                  <a:cubicBezTo>
                    <a:pt x="24" y="202"/>
                    <a:pt x="21" y="207"/>
                    <a:pt x="19" y="212"/>
                  </a:cubicBezTo>
                  <a:cubicBezTo>
                    <a:pt x="18" y="215"/>
                    <a:pt x="16" y="218"/>
                    <a:pt x="15" y="221"/>
                  </a:cubicBezTo>
                  <a:cubicBezTo>
                    <a:pt x="45" y="264"/>
                    <a:pt x="45" y="264"/>
                    <a:pt x="45" y="264"/>
                  </a:cubicBezTo>
                  <a:cubicBezTo>
                    <a:pt x="62" y="227"/>
                    <a:pt x="70" y="188"/>
                    <a:pt x="72" y="147"/>
                  </a:cubicBezTo>
                  <a:cubicBezTo>
                    <a:pt x="72" y="140"/>
                    <a:pt x="72" y="133"/>
                    <a:pt x="71" y="125"/>
                  </a:cubicBezTo>
                  <a:cubicBezTo>
                    <a:pt x="70" y="102"/>
                    <a:pt x="64" y="79"/>
                    <a:pt x="53" y="58"/>
                  </a:cubicBezTo>
                  <a:cubicBezTo>
                    <a:pt x="49" y="48"/>
                    <a:pt x="43" y="39"/>
                    <a:pt x="37" y="31"/>
                  </a:cubicBezTo>
                  <a:cubicBezTo>
                    <a:pt x="36" y="30"/>
                    <a:pt x="35" y="28"/>
                    <a:pt x="34" y="27"/>
                  </a:cubicBezTo>
                  <a:cubicBezTo>
                    <a:pt x="24" y="17"/>
                    <a:pt x="12" y="7"/>
                    <a:pt x="0" y="0"/>
                  </a:cubicBezTo>
                  <a:cubicBezTo>
                    <a:pt x="28" y="24"/>
                    <a:pt x="47" y="58"/>
                    <a:pt x="50" y="95"/>
                  </a:cubicBezTo>
                  <a:cubicBezTo>
                    <a:pt x="51" y="102"/>
                    <a:pt x="51" y="109"/>
                    <a:pt x="50" y="116"/>
                  </a:cubicBezTo>
                  <a:cubicBezTo>
                    <a:pt x="49" y="123"/>
                    <a:pt x="48" y="130"/>
                    <a:pt x="46" y="137"/>
                  </a:cubicBezTo>
                  <a:close/>
                </a:path>
              </a:pathLst>
            </a:custGeom>
            <a:gradFill>
              <a:gsLst>
                <a:gs pos="100000">
                  <a:srgbClr val="EE5F7F"/>
                </a:gs>
                <a:gs pos="45000">
                  <a:srgbClr val="EF718D"/>
                </a:gs>
                <a:gs pos="0">
                  <a:schemeClr val="bg1"/>
                </a:gs>
              </a:gsLst>
              <a:lin ang="15000000" scaled="0"/>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0" name="Freeform 11"/>
            <p:cNvSpPr>
              <a:spLocks/>
            </p:cNvSpPr>
            <p:nvPr/>
          </p:nvSpPr>
          <p:spPr bwMode="auto">
            <a:xfrm>
              <a:off x="6946900" y="3349625"/>
              <a:ext cx="304800" cy="358775"/>
            </a:xfrm>
            <a:custGeom>
              <a:avLst/>
              <a:gdLst>
                <a:gd name="T0" fmla="*/ 192 w 192"/>
                <a:gd name="T1" fmla="*/ 209 h 226"/>
                <a:gd name="T2" fmla="*/ 143 w 192"/>
                <a:gd name="T3" fmla="*/ 226 h 226"/>
                <a:gd name="T4" fmla="*/ 0 w 192"/>
                <a:gd name="T5" fmla="*/ 19 h 226"/>
                <a:gd name="T6" fmla="*/ 48 w 192"/>
                <a:gd name="T7" fmla="*/ 0 h 226"/>
                <a:gd name="T8" fmla="*/ 50 w 192"/>
                <a:gd name="T9" fmla="*/ 0 h 226"/>
                <a:gd name="T10" fmla="*/ 192 w 192"/>
                <a:gd name="T11" fmla="*/ 209 h 226"/>
              </a:gdLst>
              <a:ahLst/>
              <a:cxnLst>
                <a:cxn ang="0">
                  <a:pos x="T0" y="T1"/>
                </a:cxn>
                <a:cxn ang="0">
                  <a:pos x="T2" y="T3"/>
                </a:cxn>
                <a:cxn ang="0">
                  <a:pos x="T4" y="T5"/>
                </a:cxn>
                <a:cxn ang="0">
                  <a:pos x="T6" y="T7"/>
                </a:cxn>
                <a:cxn ang="0">
                  <a:pos x="T8" y="T9"/>
                </a:cxn>
                <a:cxn ang="0">
                  <a:pos x="T10" y="T11"/>
                </a:cxn>
              </a:cxnLst>
              <a:rect l="0" t="0" r="r" b="b"/>
              <a:pathLst>
                <a:path w="192" h="226">
                  <a:moveTo>
                    <a:pt x="192" y="209"/>
                  </a:moveTo>
                  <a:lnTo>
                    <a:pt x="143" y="226"/>
                  </a:lnTo>
                  <a:lnTo>
                    <a:pt x="0" y="19"/>
                  </a:lnTo>
                  <a:lnTo>
                    <a:pt x="48" y="0"/>
                  </a:lnTo>
                  <a:lnTo>
                    <a:pt x="50" y="0"/>
                  </a:lnTo>
                  <a:lnTo>
                    <a:pt x="192" y="209"/>
                  </a:lnTo>
                  <a:close/>
                </a:path>
              </a:pathLst>
            </a:custGeom>
            <a:gradFill>
              <a:gsLst>
                <a:gs pos="100000">
                  <a:srgbClr val="EE5F7F"/>
                </a:gs>
                <a:gs pos="0">
                  <a:srgbClr val="F0839B"/>
                </a:gs>
              </a:gsLst>
              <a:lin ang="0" scaled="1"/>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1" name="Freeform 12"/>
            <p:cNvSpPr>
              <a:spLocks/>
            </p:cNvSpPr>
            <p:nvPr/>
          </p:nvSpPr>
          <p:spPr bwMode="auto">
            <a:xfrm>
              <a:off x="5632450" y="2332037"/>
              <a:ext cx="1522413" cy="633413"/>
            </a:xfrm>
            <a:custGeom>
              <a:avLst/>
              <a:gdLst>
                <a:gd name="T0" fmla="*/ 363 w 404"/>
                <a:gd name="T1" fmla="*/ 65 h 168"/>
                <a:gd name="T2" fmla="*/ 236 w 404"/>
                <a:gd name="T3" fmla="*/ 23 h 168"/>
                <a:gd name="T4" fmla="*/ 219 w 404"/>
                <a:gd name="T5" fmla="*/ 23 h 168"/>
                <a:gd name="T6" fmla="*/ 201 w 404"/>
                <a:gd name="T7" fmla="*/ 24 h 168"/>
                <a:gd name="T8" fmla="*/ 163 w 404"/>
                <a:gd name="T9" fmla="*/ 31 h 168"/>
                <a:gd name="T10" fmla="*/ 137 w 404"/>
                <a:gd name="T11" fmla="*/ 39 h 168"/>
                <a:gd name="T12" fmla="*/ 112 w 404"/>
                <a:gd name="T13" fmla="*/ 0 h 168"/>
                <a:gd name="T14" fmla="*/ 0 w 404"/>
                <a:gd name="T15" fmla="*/ 168 h 168"/>
                <a:gd name="T16" fmla="*/ 199 w 404"/>
                <a:gd name="T17" fmla="*/ 135 h 168"/>
                <a:gd name="T18" fmla="*/ 181 w 404"/>
                <a:gd name="T19" fmla="*/ 107 h 168"/>
                <a:gd name="T20" fmla="*/ 274 w 404"/>
                <a:gd name="T21" fmla="*/ 93 h 168"/>
                <a:gd name="T22" fmla="*/ 290 w 404"/>
                <a:gd name="T23" fmla="*/ 93 h 168"/>
                <a:gd name="T24" fmla="*/ 338 w 404"/>
                <a:gd name="T25" fmla="*/ 98 h 168"/>
                <a:gd name="T26" fmla="*/ 353 w 404"/>
                <a:gd name="T27" fmla="*/ 101 h 168"/>
                <a:gd name="T28" fmla="*/ 404 w 404"/>
                <a:gd name="T29" fmla="*/ 146 h 168"/>
                <a:gd name="T30" fmla="*/ 375 w 404"/>
                <a:gd name="T31" fmla="*/ 76 h 168"/>
                <a:gd name="T32" fmla="*/ 363 w 404"/>
                <a:gd name="T33" fmla="*/ 6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4" h="168">
                  <a:moveTo>
                    <a:pt x="363" y="65"/>
                  </a:moveTo>
                  <a:cubicBezTo>
                    <a:pt x="328" y="36"/>
                    <a:pt x="281" y="25"/>
                    <a:pt x="236" y="23"/>
                  </a:cubicBezTo>
                  <a:cubicBezTo>
                    <a:pt x="230" y="23"/>
                    <a:pt x="224" y="23"/>
                    <a:pt x="219" y="23"/>
                  </a:cubicBezTo>
                  <a:cubicBezTo>
                    <a:pt x="213" y="23"/>
                    <a:pt x="207" y="24"/>
                    <a:pt x="201" y="24"/>
                  </a:cubicBezTo>
                  <a:cubicBezTo>
                    <a:pt x="188" y="26"/>
                    <a:pt x="175" y="28"/>
                    <a:pt x="163" y="31"/>
                  </a:cubicBezTo>
                  <a:cubicBezTo>
                    <a:pt x="154" y="33"/>
                    <a:pt x="146" y="36"/>
                    <a:pt x="137" y="39"/>
                  </a:cubicBezTo>
                  <a:cubicBezTo>
                    <a:pt x="112" y="0"/>
                    <a:pt x="112" y="0"/>
                    <a:pt x="112" y="0"/>
                  </a:cubicBezTo>
                  <a:cubicBezTo>
                    <a:pt x="0" y="168"/>
                    <a:pt x="0" y="168"/>
                    <a:pt x="0" y="168"/>
                  </a:cubicBezTo>
                  <a:cubicBezTo>
                    <a:pt x="199" y="135"/>
                    <a:pt x="199" y="135"/>
                    <a:pt x="199" y="135"/>
                  </a:cubicBezTo>
                  <a:cubicBezTo>
                    <a:pt x="181" y="107"/>
                    <a:pt x="181" y="107"/>
                    <a:pt x="181" y="107"/>
                  </a:cubicBezTo>
                  <a:cubicBezTo>
                    <a:pt x="211" y="98"/>
                    <a:pt x="242" y="93"/>
                    <a:pt x="274" y="93"/>
                  </a:cubicBezTo>
                  <a:cubicBezTo>
                    <a:pt x="279" y="93"/>
                    <a:pt x="284" y="93"/>
                    <a:pt x="290" y="93"/>
                  </a:cubicBezTo>
                  <a:cubicBezTo>
                    <a:pt x="306" y="94"/>
                    <a:pt x="322" y="95"/>
                    <a:pt x="338" y="98"/>
                  </a:cubicBezTo>
                  <a:cubicBezTo>
                    <a:pt x="343" y="99"/>
                    <a:pt x="348" y="100"/>
                    <a:pt x="353" y="101"/>
                  </a:cubicBezTo>
                  <a:cubicBezTo>
                    <a:pt x="375" y="107"/>
                    <a:pt x="401" y="120"/>
                    <a:pt x="404" y="146"/>
                  </a:cubicBezTo>
                  <a:cubicBezTo>
                    <a:pt x="404" y="120"/>
                    <a:pt x="393" y="94"/>
                    <a:pt x="375" y="76"/>
                  </a:cubicBezTo>
                  <a:cubicBezTo>
                    <a:pt x="371" y="72"/>
                    <a:pt x="367" y="68"/>
                    <a:pt x="363" y="65"/>
                  </a:cubicBez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2" name="Freeform 13"/>
            <p:cNvSpPr>
              <a:spLocks/>
            </p:cNvSpPr>
            <p:nvPr/>
          </p:nvSpPr>
          <p:spPr bwMode="auto">
            <a:xfrm>
              <a:off x="5632450" y="2570162"/>
              <a:ext cx="1522413" cy="395288"/>
            </a:xfrm>
            <a:custGeom>
              <a:avLst/>
              <a:gdLst>
                <a:gd name="T0" fmla="*/ 262 w 404"/>
                <a:gd name="T1" fmla="*/ 1 h 105"/>
                <a:gd name="T2" fmla="*/ 93 w 404"/>
                <a:gd name="T3" fmla="*/ 48 h 105"/>
                <a:gd name="T4" fmla="*/ 63 w 404"/>
                <a:gd name="T5" fmla="*/ 64 h 105"/>
                <a:gd name="T6" fmla="*/ 0 w 404"/>
                <a:gd name="T7" fmla="*/ 105 h 105"/>
                <a:gd name="T8" fmla="*/ 0 w 404"/>
                <a:gd name="T9" fmla="*/ 105 h 105"/>
                <a:gd name="T10" fmla="*/ 199 w 404"/>
                <a:gd name="T11" fmla="*/ 72 h 105"/>
                <a:gd name="T12" fmla="*/ 181 w 404"/>
                <a:gd name="T13" fmla="*/ 44 h 105"/>
                <a:gd name="T14" fmla="*/ 274 w 404"/>
                <a:gd name="T15" fmla="*/ 30 h 105"/>
                <a:gd name="T16" fmla="*/ 290 w 404"/>
                <a:gd name="T17" fmla="*/ 30 h 105"/>
                <a:gd name="T18" fmla="*/ 338 w 404"/>
                <a:gd name="T19" fmla="*/ 35 h 105"/>
                <a:gd name="T20" fmla="*/ 353 w 404"/>
                <a:gd name="T21" fmla="*/ 38 h 105"/>
                <a:gd name="T22" fmla="*/ 404 w 404"/>
                <a:gd name="T23" fmla="*/ 83 h 105"/>
                <a:gd name="T24" fmla="*/ 397 w 404"/>
                <a:gd name="T25" fmla="*/ 47 h 105"/>
                <a:gd name="T26" fmla="*/ 262 w 404"/>
                <a:gd name="T2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4" h="105">
                  <a:moveTo>
                    <a:pt x="262" y="1"/>
                  </a:moveTo>
                  <a:cubicBezTo>
                    <a:pt x="203" y="3"/>
                    <a:pt x="146" y="22"/>
                    <a:pt x="93" y="48"/>
                  </a:cubicBezTo>
                  <a:cubicBezTo>
                    <a:pt x="83" y="53"/>
                    <a:pt x="73" y="59"/>
                    <a:pt x="63" y="64"/>
                  </a:cubicBezTo>
                  <a:cubicBezTo>
                    <a:pt x="42" y="77"/>
                    <a:pt x="20" y="91"/>
                    <a:pt x="0" y="105"/>
                  </a:cubicBezTo>
                  <a:cubicBezTo>
                    <a:pt x="0" y="105"/>
                    <a:pt x="0" y="105"/>
                    <a:pt x="0" y="105"/>
                  </a:cubicBezTo>
                  <a:cubicBezTo>
                    <a:pt x="199" y="72"/>
                    <a:pt x="199" y="72"/>
                    <a:pt x="199" y="72"/>
                  </a:cubicBezTo>
                  <a:cubicBezTo>
                    <a:pt x="181" y="44"/>
                    <a:pt x="181" y="44"/>
                    <a:pt x="181" y="44"/>
                  </a:cubicBezTo>
                  <a:cubicBezTo>
                    <a:pt x="211" y="35"/>
                    <a:pt x="242" y="30"/>
                    <a:pt x="274" y="30"/>
                  </a:cubicBezTo>
                  <a:cubicBezTo>
                    <a:pt x="279" y="30"/>
                    <a:pt x="284" y="30"/>
                    <a:pt x="290" y="30"/>
                  </a:cubicBezTo>
                  <a:cubicBezTo>
                    <a:pt x="306" y="31"/>
                    <a:pt x="322" y="32"/>
                    <a:pt x="338" y="35"/>
                  </a:cubicBezTo>
                  <a:cubicBezTo>
                    <a:pt x="343" y="36"/>
                    <a:pt x="348" y="37"/>
                    <a:pt x="353" y="38"/>
                  </a:cubicBezTo>
                  <a:cubicBezTo>
                    <a:pt x="375" y="44"/>
                    <a:pt x="401" y="57"/>
                    <a:pt x="404" y="83"/>
                  </a:cubicBezTo>
                  <a:cubicBezTo>
                    <a:pt x="404" y="71"/>
                    <a:pt x="401" y="58"/>
                    <a:pt x="397" y="47"/>
                  </a:cubicBezTo>
                  <a:cubicBezTo>
                    <a:pt x="363" y="8"/>
                    <a:pt x="310" y="0"/>
                    <a:pt x="262" y="1"/>
                  </a:cubicBezTo>
                  <a:close/>
                </a:path>
              </a:pathLst>
            </a:custGeom>
            <a:gradFill>
              <a:gsLst>
                <a:gs pos="0">
                  <a:schemeClr val="bg1">
                    <a:lumMod val="85000"/>
                  </a:schemeClr>
                </a:gs>
                <a:gs pos="100000">
                  <a:schemeClr val="bg1">
                    <a:lumMod val="95000"/>
                  </a:schemeClr>
                </a:gs>
              </a:gsLst>
              <a:lin ang="9600000" scaled="0"/>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3" name="Freeform 14"/>
            <p:cNvSpPr>
              <a:spLocks/>
            </p:cNvSpPr>
            <p:nvPr/>
          </p:nvSpPr>
          <p:spPr bwMode="auto">
            <a:xfrm>
              <a:off x="4992687" y="3752850"/>
              <a:ext cx="2003425" cy="825500"/>
            </a:xfrm>
            <a:custGeom>
              <a:avLst/>
              <a:gdLst>
                <a:gd name="T0" fmla="*/ 532 w 532"/>
                <a:gd name="T1" fmla="*/ 0 h 219"/>
                <a:gd name="T2" fmla="*/ 293 w 532"/>
                <a:gd name="T3" fmla="*/ 53 h 219"/>
                <a:gd name="T4" fmla="*/ 327 w 532"/>
                <a:gd name="T5" fmla="*/ 95 h 219"/>
                <a:gd name="T6" fmla="*/ 325 w 532"/>
                <a:gd name="T7" fmla="*/ 96 h 219"/>
                <a:gd name="T8" fmla="*/ 221 w 532"/>
                <a:gd name="T9" fmla="*/ 128 h 219"/>
                <a:gd name="T10" fmla="*/ 203 w 532"/>
                <a:gd name="T11" fmla="*/ 130 h 219"/>
                <a:gd name="T12" fmla="*/ 137 w 532"/>
                <a:gd name="T13" fmla="*/ 133 h 219"/>
                <a:gd name="T14" fmla="*/ 125 w 532"/>
                <a:gd name="T15" fmla="*/ 133 h 219"/>
                <a:gd name="T16" fmla="*/ 49 w 532"/>
                <a:gd name="T17" fmla="*/ 118 h 219"/>
                <a:gd name="T18" fmla="*/ 36 w 532"/>
                <a:gd name="T19" fmla="*/ 113 h 219"/>
                <a:gd name="T20" fmla="*/ 0 w 532"/>
                <a:gd name="T21" fmla="*/ 89 h 219"/>
                <a:gd name="T22" fmla="*/ 5 w 532"/>
                <a:gd name="T23" fmla="*/ 97 h 219"/>
                <a:gd name="T24" fmla="*/ 15 w 532"/>
                <a:gd name="T25" fmla="*/ 111 h 219"/>
                <a:gd name="T26" fmla="*/ 26 w 532"/>
                <a:gd name="T27" fmla="*/ 124 h 219"/>
                <a:gd name="T28" fmla="*/ 72 w 532"/>
                <a:gd name="T29" fmla="*/ 164 h 219"/>
                <a:gd name="T30" fmla="*/ 89 w 532"/>
                <a:gd name="T31" fmla="*/ 175 h 219"/>
                <a:gd name="T32" fmla="*/ 105 w 532"/>
                <a:gd name="T33" fmla="*/ 184 h 219"/>
                <a:gd name="T34" fmla="*/ 121 w 532"/>
                <a:gd name="T35" fmla="*/ 191 h 219"/>
                <a:gd name="T36" fmla="*/ 145 w 532"/>
                <a:gd name="T37" fmla="*/ 201 h 219"/>
                <a:gd name="T38" fmla="*/ 283 w 532"/>
                <a:gd name="T39" fmla="*/ 212 h 219"/>
                <a:gd name="T40" fmla="*/ 315 w 532"/>
                <a:gd name="T41" fmla="*/ 205 h 219"/>
                <a:gd name="T42" fmla="*/ 347 w 532"/>
                <a:gd name="T43" fmla="*/ 196 h 219"/>
                <a:gd name="T44" fmla="*/ 368 w 532"/>
                <a:gd name="T45" fmla="*/ 189 h 219"/>
                <a:gd name="T46" fmla="*/ 390 w 532"/>
                <a:gd name="T47" fmla="*/ 180 h 219"/>
                <a:gd name="T48" fmla="*/ 394 w 532"/>
                <a:gd name="T49" fmla="*/ 178 h 219"/>
                <a:gd name="T50" fmla="*/ 420 w 532"/>
                <a:gd name="T51" fmla="*/ 211 h 219"/>
                <a:gd name="T52" fmla="*/ 532 w 532"/>
                <a:gd name="T53"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2" h="219">
                  <a:moveTo>
                    <a:pt x="532" y="0"/>
                  </a:moveTo>
                  <a:cubicBezTo>
                    <a:pt x="293" y="53"/>
                    <a:pt x="293" y="53"/>
                    <a:pt x="293" y="53"/>
                  </a:cubicBezTo>
                  <a:cubicBezTo>
                    <a:pt x="327" y="95"/>
                    <a:pt x="327" y="95"/>
                    <a:pt x="327" y="95"/>
                  </a:cubicBezTo>
                  <a:cubicBezTo>
                    <a:pt x="326" y="95"/>
                    <a:pt x="326" y="96"/>
                    <a:pt x="325" y="96"/>
                  </a:cubicBezTo>
                  <a:cubicBezTo>
                    <a:pt x="292" y="112"/>
                    <a:pt x="257" y="122"/>
                    <a:pt x="221" y="128"/>
                  </a:cubicBezTo>
                  <a:cubicBezTo>
                    <a:pt x="215" y="129"/>
                    <a:pt x="209" y="130"/>
                    <a:pt x="203" y="130"/>
                  </a:cubicBezTo>
                  <a:cubicBezTo>
                    <a:pt x="181" y="133"/>
                    <a:pt x="159" y="134"/>
                    <a:pt x="137" y="133"/>
                  </a:cubicBezTo>
                  <a:cubicBezTo>
                    <a:pt x="133" y="133"/>
                    <a:pt x="129" y="133"/>
                    <a:pt x="125" y="133"/>
                  </a:cubicBezTo>
                  <a:cubicBezTo>
                    <a:pt x="99" y="131"/>
                    <a:pt x="73" y="126"/>
                    <a:pt x="49" y="118"/>
                  </a:cubicBezTo>
                  <a:cubicBezTo>
                    <a:pt x="44" y="116"/>
                    <a:pt x="40" y="115"/>
                    <a:pt x="36" y="113"/>
                  </a:cubicBezTo>
                  <a:cubicBezTo>
                    <a:pt x="23" y="107"/>
                    <a:pt x="10" y="99"/>
                    <a:pt x="0" y="89"/>
                  </a:cubicBezTo>
                  <a:cubicBezTo>
                    <a:pt x="2" y="92"/>
                    <a:pt x="3" y="95"/>
                    <a:pt x="5" y="97"/>
                  </a:cubicBezTo>
                  <a:cubicBezTo>
                    <a:pt x="8" y="102"/>
                    <a:pt x="11" y="107"/>
                    <a:pt x="15" y="111"/>
                  </a:cubicBezTo>
                  <a:cubicBezTo>
                    <a:pt x="18" y="115"/>
                    <a:pt x="22" y="120"/>
                    <a:pt x="26" y="124"/>
                  </a:cubicBezTo>
                  <a:cubicBezTo>
                    <a:pt x="40" y="139"/>
                    <a:pt x="55" y="152"/>
                    <a:pt x="72" y="164"/>
                  </a:cubicBezTo>
                  <a:cubicBezTo>
                    <a:pt x="78" y="168"/>
                    <a:pt x="83" y="172"/>
                    <a:pt x="89" y="175"/>
                  </a:cubicBezTo>
                  <a:cubicBezTo>
                    <a:pt x="94" y="178"/>
                    <a:pt x="100" y="181"/>
                    <a:pt x="105" y="184"/>
                  </a:cubicBezTo>
                  <a:cubicBezTo>
                    <a:pt x="110" y="187"/>
                    <a:pt x="115" y="189"/>
                    <a:pt x="121" y="191"/>
                  </a:cubicBezTo>
                  <a:cubicBezTo>
                    <a:pt x="129" y="195"/>
                    <a:pt x="137" y="198"/>
                    <a:pt x="145" y="201"/>
                  </a:cubicBezTo>
                  <a:cubicBezTo>
                    <a:pt x="190" y="216"/>
                    <a:pt x="237" y="219"/>
                    <a:pt x="283" y="212"/>
                  </a:cubicBezTo>
                  <a:cubicBezTo>
                    <a:pt x="294" y="210"/>
                    <a:pt x="305" y="208"/>
                    <a:pt x="315" y="205"/>
                  </a:cubicBezTo>
                  <a:cubicBezTo>
                    <a:pt x="326" y="203"/>
                    <a:pt x="337" y="200"/>
                    <a:pt x="347" y="196"/>
                  </a:cubicBezTo>
                  <a:cubicBezTo>
                    <a:pt x="354" y="194"/>
                    <a:pt x="361" y="192"/>
                    <a:pt x="368" y="189"/>
                  </a:cubicBezTo>
                  <a:cubicBezTo>
                    <a:pt x="375" y="186"/>
                    <a:pt x="383" y="183"/>
                    <a:pt x="390" y="180"/>
                  </a:cubicBezTo>
                  <a:cubicBezTo>
                    <a:pt x="391" y="179"/>
                    <a:pt x="392" y="179"/>
                    <a:pt x="394" y="178"/>
                  </a:cubicBezTo>
                  <a:cubicBezTo>
                    <a:pt x="420" y="211"/>
                    <a:pt x="420" y="211"/>
                    <a:pt x="420" y="211"/>
                  </a:cubicBezTo>
                  <a:lnTo>
                    <a:pt x="532" y="0"/>
                  </a:lnTo>
                  <a:close/>
                </a:path>
              </a:pathLst>
            </a:custGeom>
            <a:gradFill flip="none" rotWithShape="1">
              <a:gsLst>
                <a:gs pos="28000">
                  <a:srgbClr val="4FAE0E"/>
                </a:gs>
                <a:gs pos="100000">
                  <a:srgbClr val="BAF791"/>
                </a:gs>
              </a:gsLst>
              <a:lin ang="0" scaled="1"/>
              <a:tileRect/>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4" name="Freeform 15"/>
            <p:cNvSpPr>
              <a:spLocks/>
            </p:cNvSpPr>
            <p:nvPr/>
          </p:nvSpPr>
          <p:spPr bwMode="auto">
            <a:xfrm>
              <a:off x="4992687" y="3756025"/>
              <a:ext cx="2003425" cy="644525"/>
            </a:xfrm>
            <a:custGeom>
              <a:avLst/>
              <a:gdLst>
                <a:gd name="T0" fmla="*/ 293 w 532"/>
                <a:gd name="T1" fmla="*/ 52 h 171"/>
                <a:gd name="T2" fmla="*/ 327 w 532"/>
                <a:gd name="T3" fmla="*/ 94 h 171"/>
                <a:gd name="T4" fmla="*/ 325 w 532"/>
                <a:gd name="T5" fmla="*/ 95 h 171"/>
                <a:gd name="T6" fmla="*/ 221 w 532"/>
                <a:gd name="T7" fmla="*/ 127 h 171"/>
                <a:gd name="T8" fmla="*/ 203 w 532"/>
                <a:gd name="T9" fmla="*/ 130 h 171"/>
                <a:gd name="T10" fmla="*/ 137 w 532"/>
                <a:gd name="T11" fmla="*/ 133 h 171"/>
                <a:gd name="T12" fmla="*/ 125 w 532"/>
                <a:gd name="T13" fmla="*/ 132 h 171"/>
                <a:gd name="T14" fmla="*/ 49 w 532"/>
                <a:gd name="T15" fmla="*/ 118 h 171"/>
                <a:gd name="T16" fmla="*/ 36 w 532"/>
                <a:gd name="T17" fmla="*/ 112 h 171"/>
                <a:gd name="T18" fmla="*/ 0 w 532"/>
                <a:gd name="T19" fmla="*/ 89 h 171"/>
                <a:gd name="T20" fmla="*/ 4 w 532"/>
                <a:gd name="T21" fmla="*/ 95 h 171"/>
                <a:gd name="T22" fmla="*/ 59 w 532"/>
                <a:gd name="T23" fmla="*/ 139 h 171"/>
                <a:gd name="T24" fmla="*/ 197 w 532"/>
                <a:gd name="T25" fmla="*/ 169 h 171"/>
                <a:gd name="T26" fmla="*/ 226 w 532"/>
                <a:gd name="T27" fmla="*/ 167 h 171"/>
                <a:gd name="T28" fmla="*/ 296 w 532"/>
                <a:gd name="T29" fmla="*/ 150 h 171"/>
                <a:gd name="T30" fmla="*/ 317 w 532"/>
                <a:gd name="T31" fmla="*/ 142 h 171"/>
                <a:gd name="T32" fmla="*/ 430 w 532"/>
                <a:gd name="T33" fmla="*/ 80 h 171"/>
                <a:gd name="T34" fmla="*/ 527 w 532"/>
                <a:gd name="T35" fmla="*/ 9 h 171"/>
                <a:gd name="T36" fmla="*/ 529 w 532"/>
                <a:gd name="T37" fmla="*/ 7 h 171"/>
                <a:gd name="T38" fmla="*/ 532 w 532"/>
                <a:gd name="T39" fmla="*/ 0 h 171"/>
                <a:gd name="T40" fmla="*/ 293 w 532"/>
                <a:gd name="T41" fmla="*/ 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2" h="171">
                  <a:moveTo>
                    <a:pt x="293" y="52"/>
                  </a:moveTo>
                  <a:cubicBezTo>
                    <a:pt x="327" y="94"/>
                    <a:pt x="327" y="94"/>
                    <a:pt x="327" y="94"/>
                  </a:cubicBezTo>
                  <a:cubicBezTo>
                    <a:pt x="326" y="95"/>
                    <a:pt x="326" y="95"/>
                    <a:pt x="325" y="95"/>
                  </a:cubicBezTo>
                  <a:cubicBezTo>
                    <a:pt x="292" y="112"/>
                    <a:pt x="257" y="122"/>
                    <a:pt x="221" y="127"/>
                  </a:cubicBezTo>
                  <a:cubicBezTo>
                    <a:pt x="215" y="128"/>
                    <a:pt x="209" y="129"/>
                    <a:pt x="203" y="130"/>
                  </a:cubicBezTo>
                  <a:cubicBezTo>
                    <a:pt x="181" y="132"/>
                    <a:pt x="159" y="133"/>
                    <a:pt x="137" y="133"/>
                  </a:cubicBezTo>
                  <a:cubicBezTo>
                    <a:pt x="133" y="133"/>
                    <a:pt x="129" y="132"/>
                    <a:pt x="125" y="132"/>
                  </a:cubicBezTo>
                  <a:cubicBezTo>
                    <a:pt x="99" y="131"/>
                    <a:pt x="73" y="126"/>
                    <a:pt x="49" y="118"/>
                  </a:cubicBezTo>
                  <a:cubicBezTo>
                    <a:pt x="44" y="116"/>
                    <a:pt x="40" y="114"/>
                    <a:pt x="36" y="112"/>
                  </a:cubicBezTo>
                  <a:cubicBezTo>
                    <a:pt x="23" y="106"/>
                    <a:pt x="10" y="99"/>
                    <a:pt x="0" y="89"/>
                  </a:cubicBezTo>
                  <a:cubicBezTo>
                    <a:pt x="1" y="91"/>
                    <a:pt x="3" y="93"/>
                    <a:pt x="4" y="95"/>
                  </a:cubicBezTo>
                  <a:cubicBezTo>
                    <a:pt x="19" y="113"/>
                    <a:pt x="38" y="128"/>
                    <a:pt x="59" y="139"/>
                  </a:cubicBezTo>
                  <a:cubicBezTo>
                    <a:pt x="102" y="161"/>
                    <a:pt x="150" y="171"/>
                    <a:pt x="197" y="169"/>
                  </a:cubicBezTo>
                  <a:cubicBezTo>
                    <a:pt x="207" y="169"/>
                    <a:pt x="217" y="168"/>
                    <a:pt x="226" y="167"/>
                  </a:cubicBezTo>
                  <a:cubicBezTo>
                    <a:pt x="250" y="164"/>
                    <a:pt x="273" y="158"/>
                    <a:pt x="296" y="150"/>
                  </a:cubicBezTo>
                  <a:cubicBezTo>
                    <a:pt x="303" y="148"/>
                    <a:pt x="310" y="145"/>
                    <a:pt x="317" y="142"/>
                  </a:cubicBezTo>
                  <a:cubicBezTo>
                    <a:pt x="357" y="125"/>
                    <a:pt x="392" y="103"/>
                    <a:pt x="430" y="80"/>
                  </a:cubicBezTo>
                  <a:cubicBezTo>
                    <a:pt x="466" y="59"/>
                    <a:pt x="498" y="38"/>
                    <a:pt x="527" y="9"/>
                  </a:cubicBezTo>
                  <a:cubicBezTo>
                    <a:pt x="527" y="8"/>
                    <a:pt x="528" y="7"/>
                    <a:pt x="529" y="7"/>
                  </a:cubicBezTo>
                  <a:cubicBezTo>
                    <a:pt x="532" y="0"/>
                    <a:pt x="532" y="0"/>
                    <a:pt x="532" y="0"/>
                  </a:cubicBezTo>
                  <a:lnTo>
                    <a:pt x="293" y="52"/>
                  </a:lnTo>
                  <a:close/>
                </a:path>
              </a:pathLst>
            </a:custGeom>
            <a:gradFill flip="none" rotWithShape="1">
              <a:gsLst>
                <a:gs pos="32000">
                  <a:srgbClr val="4FAE0E"/>
                </a:gs>
                <a:gs pos="79000">
                  <a:srgbClr val="BAF791"/>
                </a:gs>
                <a:gs pos="100000">
                  <a:schemeClr val="bg1"/>
                </a:gs>
              </a:gsLst>
              <a:lin ang="0" scaled="1"/>
              <a:tileRect/>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5" name="Freeform 16"/>
            <p:cNvSpPr>
              <a:spLocks/>
            </p:cNvSpPr>
            <p:nvPr/>
          </p:nvSpPr>
          <p:spPr bwMode="auto">
            <a:xfrm>
              <a:off x="6096000" y="3711575"/>
              <a:ext cx="900113" cy="241300"/>
            </a:xfrm>
            <a:custGeom>
              <a:avLst/>
              <a:gdLst>
                <a:gd name="T0" fmla="*/ 0 w 567"/>
                <a:gd name="T1" fmla="*/ 152 h 152"/>
                <a:gd name="T2" fmla="*/ 7 w 567"/>
                <a:gd name="T3" fmla="*/ 149 h 152"/>
                <a:gd name="T4" fmla="*/ 565 w 567"/>
                <a:gd name="T5" fmla="*/ 28 h 152"/>
                <a:gd name="T6" fmla="*/ 567 w 567"/>
                <a:gd name="T7" fmla="*/ 26 h 152"/>
                <a:gd name="T8" fmla="*/ 543 w 567"/>
                <a:gd name="T9" fmla="*/ 0 h 152"/>
                <a:gd name="T10" fmla="*/ 21 w 567"/>
                <a:gd name="T11" fmla="*/ 97 h 152"/>
                <a:gd name="T12" fmla="*/ 0 w 567"/>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567" h="152">
                  <a:moveTo>
                    <a:pt x="0" y="152"/>
                  </a:moveTo>
                  <a:lnTo>
                    <a:pt x="7" y="149"/>
                  </a:lnTo>
                  <a:lnTo>
                    <a:pt x="565" y="28"/>
                  </a:lnTo>
                  <a:lnTo>
                    <a:pt x="567" y="26"/>
                  </a:lnTo>
                  <a:lnTo>
                    <a:pt x="543" y="0"/>
                  </a:lnTo>
                  <a:lnTo>
                    <a:pt x="21" y="97"/>
                  </a:lnTo>
                  <a:lnTo>
                    <a:pt x="0" y="152"/>
                  </a:lnTo>
                  <a:close/>
                </a:path>
              </a:pathLst>
            </a:custGeom>
            <a:gradFill>
              <a:gsLst>
                <a:gs pos="45000">
                  <a:srgbClr val="4FAE0E"/>
                </a:gs>
                <a:gs pos="100000">
                  <a:srgbClr val="BAF791"/>
                </a:gs>
              </a:gsLst>
              <a:lin ang="0" scaled="1"/>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6" name="Freeform 17"/>
            <p:cNvSpPr>
              <a:spLocks/>
            </p:cNvSpPr>
            <p:nvPr/>
          </p:nvSpPr>
          <p:spPr bwMode="auto">
            <a:xfrm>
              <a:off x="6134100" y="2389187"/>
              <a:ext cx="1039813" cy="990600"/>
            </a:xfrm>
            <a:custGeom>
              <a:avLst/>
              <a:gdLst>
                <a:gd name="T0" fmla="*/ 189 w 276"/>
                <a:gd name="T1" fmla="*/ 29 h 263"/>
                <a:gd name="T2" fmla="*/ 192 w 276"/>
                <a:gd name="T3" fmla="*/ 30 h 263"/>
                <a:gd name="T4" fmla="*/ 208 w 276"/>
                <a:gd name="T5" fmla="*/ 39 h 263"/>
                <a:gd name="T6" fmla="*/ 218 w 276"/>
                <a:gd name="T7" fmla="*/ 46 h 263"/>
                <a:gd name="T8" fmla="*/ 221 w 276"/>
                <a:gd name="T9" fmla="*/ 48 h 263"/>
                <a:gd name="T10" fmla="*/ 234 w 276"/>
                <a:gd name="T11" fmla="*/ 61 h 263"/>
                <a:gd name="T12" fmla="*/ 238 w 276"/>
                <a:gd name="T13" fmla="*/ 66 h 263"/>
                <a:gd name="T14" fmla="*/ 241 w 276"/>
                <a:gd name="T15" fmla="*/ 69 h 263"/>
                <a:gd name="T16" fmla="*/ 252 w 276"/>
                <a:gd name="T17" fmla="*/ 90 h 263"/>
                <a:gd name="T18" fmla="*/ 254 w 276"/>
                <a:gd name="T19" fmla="*/ 95 h 263"/>
                <a:gd name="T20" fmla="*/ 258 w 276"/>
                <a:gd name="T21" fmla="*/ 108 h 263"/>
                <a:gd name="T22" fmla="*/ 258 w 276"/>
                <a:gd name="T23" fmla="*/ 113 h 263"/>
                <a:gd name="T24" fmla="*/ 259 w 276"/>
                <a:gd name="T25" fmla="*/ 114 h 263"/>
                <a:gd name="T26" fmla="*/ 258 w 276"/>
                <a:gd name="T27" fmla="*/ 147 h 263"/>
                <a:gd name="T28" fmla="*/ 258 w 276"/>
                <a:gd name="T29" fmla="*/ 150 h 263"/>
                <a:gd name="T30" fmla="*/ 254 w 276"/>
                <a:gd name="T31" fmla="*/ 171 h 263"/>
                <a:gd name="T32" fmla="*/ 241 w 276"/>
                <a:gd name="T33" fmla="*/ 213 h 263"/>
                <a:gd name="T34" fmla="*/ 239 w 276"/>
                <a:gd name="T35" fmla="*/ 217 h 263"/>
                <a:gd name="T36" fmla="*/ 236 w 276"/>
                <a:gd name="T37" fmla="*/ 225 h 263"/>
                <a:gd name="T38" fmla="*/ 237 w 276"/>
                <a:gd name="T39" fmla="*/ 255 h 263"/>
                <a:gd name="T40" fmla="*/ 263 w 276"/>
                <a:gd name="T41" fmla="*/ 195 h 263"/>
                <a:gd name="T42" fmla="*/ 272 w 276"/>
                <a:gd name="T43" fmla="*/ 105 h 263"/>
                <a:gd name="T44" fmla="*/ 164 w 276"/>
                <a:gd name="T45" fmla="*/ 5 h 263"/>
                <a:gd name="T46" fmla="*/ 50 w 276"/>
                <a:gd name="T47" fmla="*/ 4 h 263"/>
                <a:gd name="T48" fmla="*/ 8 w 276"/>
                <a:gd name="T49" fmla="*/ 30 h 263"/>
                <a:gd name="T50" fmla="*/ 24 w 276"/>
                <a:gd name="T51" fmla="*/ 24 h 263"/>
                <a:gd name="T52" fmla="*/ 57 w 276"/>
                <a:gd name="T53" fmla="*/ 17 h 263"/>
                <a:gd name="T54" fmla="*/ 59 w 276"/>
                <a:gd name="T55" fmla="*/ 17 h 263"/>
                <a:gd name="T56" fmla="*/ 80 w 276"/>
                <a:gd name="T57" fmla="*/ 15 h 263"/>
                <a:gd name="T58" fmla="*/ 135 w 276"/>
                <a:gd name="T59" fmla="*/ 16 h 263"/>
                <a:gd name="T60" fmla="*/ 143 w 276"/>
                <a:gd name="T61" fmla="*/ 17 h 263"/>
                <a:gd name="T62" fmla="*/ 148 w 276"/>
                <a:gd name="T63" fmla="*/ 17 h 263"/>
                <a:gd name="T64" fmla="*/ 188 w 276"/>
                <a:gd name="T65" fmla="*/ 2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6" h="263">
                  <a:moveTo>
                    <a:pt x="188" y="28"/>
                  </a:moveTo>
                  <a:cubicBezTo>
                    <a:pt x="188" y="28"/>
                    <a:pt x="189" y="29"/>
                    <a:pt x="189" y="29"/>
                  </a:cubicBezTo>
                  <a:cubicBezTo>
                    <a:pt x="189" y="29"/>
                    <a:pt x="190" y="29"/>
                    <a:pt x="190" y="29"/>
                  </a:cubicBezTo>
                  <a:cubicBezTo>
                    <a:pt x="191" y="30"/>
                    <a:pt x="191" y="30"/>
                    <a:pt x="192" y="30"/>
                  </a:cubicBezTo>
                  <a:cubicBezTo>
                    <a:pt x="194" y="31"/>
                    <a:pt x="196" y="32"/>
                    <a:pt x="198" y="33"/>
                  </a:cubicBezTo>
                  <a:cubicBezTo>
                    <a:pt x="201" y="35"/>
                    <a:pt x="205" y="37"/>
                    <a:pt x="208" y="39"/>
                  </a:cubicBezTo>
                  <a:cubicBezTo>
                    <a:pt x="211" y="41"/>
                    <a:pt x="215" y="43"/>
                    <a:pt x="218" y="45"/>
                  </a:cubicBezTo>
                  <a:cubicBezTo>
                    <a:pt x="218" y="45"/>
                    <a:pt x="218" y="45"/>
                    <a:pt x="218" y="46"/>
                  </a:cubicBezTo>
                  <a:cubicBezTo>
                    <a:pt x="218" y="46"/>
                    <a:pt x="219" y="46"/>
                    <a:pt x="219" y="46"/>
                  </a:cubicBezTo>
                  <a:cubicBezTo>
                    <a:pt x="220" y="47"/>
                    <a:pt x="221" y="48"/>
                    <a:pt x="221" y="48"/>
                  </a:cubicBezTo>
                  <a:cubicBezTo>
                    <a:pt x="223" y="50"/>
                    <a:pt x="224" y="51"/>
                    <a:pt x="226" y="52"/>
                  </a:cubicBezTo>
                  <a:cubicBezTo>
                    <a:pt x="229" y="55"/>
                    <a:pt x="231" y="58"/>
                    <a:pt x="234" y="61"/>
                  </a:cubicBezTo>
                  <a:cubicBezTo>
                    <a:pt x="235" y="62"/>
                    <a:pt x="237" y="64"/>
                    <a:pt x="238" y="65"/>
                  </a:cubicBezTo>
                  <a:cubicBezTo>
                    <a:pt x="238" y="65"/>
                    <a:pt x="238" y="65"/>
                    <a:pt x="238" y="66"/>
                  </a:cubicBezTo>
                  <a:cubicBezTo>
                    <a:pt x="238" y="66"/>
                    <a:pt x="238" y="66"/>
                    <a:pt x="239" y="66"/>
                  </a:cubicBezTo>
                  <a:cubicBezTo>
                    <a:pt x="239" y="67"/>
                    <a:pt x="240" y="68"/>
                    <a:pt x="241" y="69"/>
                  </a:cubicBezTo>
                  <a:cubicBezTo>
                    <a:pt x="245" y="75"/>
                    <a:pt x="249" y="82"/>
                    <a:pt x="252" y="89"/>
                  </a:cubicBezTo>
                  <a:cubicBezTo>
                    <a:pt x="252" y="89"/>
                    <a:pt x="252" y="90"/>
                    <a:pt x="252" y="90"/>
                  </a:cubicBezTo>
                  <a:cubicBezTo>
                    <a:pt x="252" y="90"/>
                    <a:pt x="253" y="91"/>
                    <a:pt x="253" y="91"/>
                  </a:cubicBezTo>
                  <a:cubicBezTo>
                    <a:pt x="253" y="92"/>
                    <a:pt x="254" y="93"/>
                    <a:pt x="254" y="95"/>
                  </a:cubicBezTo>
                  <a:cubicBezTo>
                    <a:pt x="255" y="97"/>
                    <a:pt x="255" y="99"/>
                    <a:pt x="256" y="101"/>
                  </a:cubicBezTo>
                  <a:cubicBezTo>
                    <a:pt x="257" y="104"/>
                    <a:pt x="257" y="106"/>
                    <a:pt x="258" y="108"/>
                  </a:cubicBezTo>
                  <a:cubicBezTo>
                    <a:pt x="258" y="109"/>
                    <a:pt x="258" y="110"/>
                    <a:pt x="258" y="111"/>
                  </a:cubicBezTo>
                  <a:cubicBezTo>
                    <a:pt x="258" y="112"/>
                    <a:pt x="258" y="112"/>
                    <a:pt x="258" y="113"/>
                  </a:cubicBezTo>
                  <a:cubicBezTo>
                    <a:pt x="258" y="113"/>
                    <a:pt x="258" y="113"/>
                    <a:pt x="258" y="113"/>
                  </a:cubicBezTo>
                  <a:cubicBezTo>
                    <a:pt x="259" y="113"/>
                    <a:pt x="259" y="114"/>
                    <a:pt x="259" y="114"/>
                  </a:cubicBezTo>
                  <a:cubicBezTo>
                    <a:pt x="260" y="123"/>
                    <a:pt x="260" y="133"/>
                    <a:pt x="259" y="143"/>
                  </a:cubicBezTo>
                  <a:cubicBezTo>
                    <a:pt x="259" y="144"/>
                    <a:pt x="258" y="145"/>
                    <a:pt x="258" y="147"/>
                  </a:cubicBezTo>
                  <a:cubicBezTo>
                    <a:pt x="258" y="147"/>
                    <a:pt x="258" y="148"/>
                    <a:pt x="258" y="148"/>
                  </a:cubicBezTo>
                  <a:cubicBezTo>
                    <a:pt x="258" y="149"/>
                    <a:pt x="258" y="149"/>
                    <a:pt x="258" y="150"/>
                  </a:cubicBezTo>
                  <a:cubicBezTo>
                    <a:pt x="258" y="152"/>
                    <a:pt x="257" y="154"/>
                    <a:pt x="257" y="157"/>
                  </a:cubicBezTo>
                  <a:cubicBezTo>
                    <a:pt x="256" y="162"/>
                    <a:pt x="255" y="166"/>
                    <a:pt x="254" y="171"/>
                  </a:cubicBezTo>
                  <a:cubicBezTo>
                    <a:pt x="252" y="181"/>
                    <a:pt x="249" y="190"/>
                    <a:pt x="246" y="200"/>
                  </a:cubicBezTo>
                  <a:cubicBezTo>
                    <a:pt x="244" y="204"/>
                    <a:pt x="243" y="209"/>
                    <a:pt x="241" y="213"/>
                  </a:cubicBezTo>
                  <a:cubicBezTo>
                    <a:pt x="240" y="214"/>
                    <a:pt x="240" y="215"/>
                    <a:pt x="240" y="216"/>
                  </a:cubicBezTo>
                  <a:cubicBezTo>
                    <a:pt x="239" y="216"/>
                    <a:pt x="239" y="217"/>
                    <a:pt x="239" y="217"/>
                  </a:cubicBezTo>
                  <a:cubicBezTo>
                    <a:pt x="239" y="217"/>
                    <a:pt x="239" y="218"/>
                    <a:pt x="239" y="218"/>
                  </a:cubicBezTo>
                  <a:cubicBezTo>
                    <a:pt x="238" y="220"/>
                    <a:pt x="237" y="222"/>
                    <a:pt x="236" y="225"/>
                  </a:cubicBezTo>
                  <a:cubicBezTo>
                    <a:pt x="230" y="238"/>
                    <a:pt x="223" y="250"/>
                    <a:pt x="216" y="263"/>
                  </a:cubicBezTo>
                  <a:cubicBezTo>
                    <a:pt x="237" y="255"/>
                    <a:pt x="237" y="255"/>
                    <a:pt x="237" y="255"/>
                  </a:cubicBezTo>
                  <a:cubicBezTo>
                    <a:pt x="243" y="245"/>
                    <a:pt x="248" y="234"/>
                    <a:pt x="252" y="223"/>
                  </a:cubicBezTo>
                  <a:cubicBezTo>
                    <a:pt x="256" y="214"/>
                    <a:pt x="260" y="205"/>
                    <a:pt x="263" y="195"/>
                  </a:cubicBezTo>
                  <a:cubicBezTo>
                    <a:pt x="266" y="186"/>
                    <a:pt x="268" y="176"/>
                    <a:pt x="270" y="166"/>
                  </a:cubicBezTo>
                  <a:cubicBezTo>
                    <a:pt x="274" y="146"/>
                    <a:pt x="276" y="125"/>
                    <a:pt x="272" y="105"/>
                  </a:cubicBezTo>
                  <a:cubicBezTo>
                    <a:pt x="266" y="71"/>
                    <a:pt x="243" y="42"/>
                    <a:pt x="214" y="25"/>
                  </a:cubicBezTo>
                  <a:cubicBezTo>
                    <a:pt x="198" y="15"/>
                    <a:pt x="181" y="9"/>
                    <a:pt x="164" y="5"/>
                  </a:cubicBezTo>
                  <a:cubicBezTo>
                    <a:pt x="145" y="1"/>
                    <a:pt x="126" y="0"/>
                    <a:pt x="107" y="0"/>
                  </a:cubicBezTo>
                  <a:cubicBezTo>
                    <a:pt x="88" y="0"/>
                    <a:pt x="69" y="1"/>
                    <a:pt x="50" y="4"/>
                  </a:cubicBezTo>
                  <a:cubicBezTo>
                    <a:pt x="33" y="6"/>
                    <a:pt x="16" y="11"/>
                    <a:pt x="0" y="17"/>
                  </a:cubicBezTo>
                  <a:cubicBezTo>
                    <a:pt x="8" y="30"/>
                    <a:pt x="8" y="30"/>
                    <a:pt x="8" y="30"/>
                  </a:cubicBezTo>
                  <a:cubicBezTo>
                    <a:pt x="9" y="29"/>
                    <a:pt x="10" y="29"/>
                    <a:pt x="11" y="29"/>
                  </a:cubicBezTo>
                  <a:cubicBezTo>
                    <a:pt x="15" y="27"/>
                    <a:pt x="20" y="26"/>
                    <a:pt x="24" y="24"/>
                  </a:cubicBezTo>
                  <a:cubicBezTo>
                    <a:pt x="34" y="22"/>
                    <a:pt x="43" y="20"/>
                    <a:pt x="53" y="18"/>
                  </a:cubicBezTo>
                  <a:cubicBezTo>
                    <a:pt x="54" y="18"/>
                    <a:pt x="55" y="18"/>
                    <a:pt x="57" y="17"/>
                  </a:cubicBezTo>
                  <a:cubicBezTo>
                    <a:pt x="57" y="17"/>
                    <a:pt x="58" y="17"/>
                    <a:pt x="58" y="17"/>
                  </a:cubicBezTo>
                  <a:cubicBezTo>
                    <a:pt x="59" y="17"/>
                    <a:pt x="59" y="17"/>
                    <a:pt x="59" y="17"/>
                  </a:cubicBezTo>
                  <a:cubicBezTo>
                    <a:pt x="62" y="17"/>
                    <a:pt x="64" y="17"/>
                    <a:pt x="66" y="16"/>
                  </a:cubicBezTo>
                  <a:cubicBezTo>
                    <a:pt x="71" y="16"/>
                    <a:pt x="75" y="16"/>
                    <a:pt x="80" y="15"/>
                  </a:cubicBezTo>
                  <a:cubicBezTo>
                    <a:pt x="89" y="15"/>
                    <a:pt x="99" y="14"/>
                    <a:pt x="108" y="14"/>
                  </a:cubicBezTo>
                  <a:cubicBezTo>
                    <a:pt x="117" y="15"/>
                    <a:pt x="126" y="15"/>
                    <a:pt x="135" y="16"/>
                  </a:cubicBezTo>
                  <a:cubicBezTo>
                    <a:pt x="138" y="16"/>
                    <a:pt x="140" y="16"/>
                    <a:pt x="142" y="17"/>
                  </a:cubicBezTo>
                  <a:cubicBezTo>
                    <a:pt x="142" y="17"/>
                    <a:pt x="143" y="17"/>
                    <a:pt x="143" y="17"/>
                  </a:cubicBezTo>
                  <a:cubicBezTo>
                    <a:pt x="143" y="17"/>
                    <a:pt x="144" y="17"/>
                    <a:pt x="144" y="17"/>
                  </a:cubicBezTo>
                  <a:cubicBezTo>
                    <a:pt x="145" y="17"/>
                    <a:pt x="146" y="17"/>
                    <a:pt x="148" y="17"/>
                  </a:cubicBezTo>
                  <a:cubicBezTo>
                    <a:pt x="152" y="18"/>
                    <a:pt x="157" y="19"/>
                    <a:pt x="161" y="20"/>
                  </a:cubicBezTo>
                  <a:cubicBezTo>
                    <a:pt x="170" y="22"/>
                    <a:pt x="179" y="25"/>
                    <a:pt x="188" y="28"/>
                  </a:cubicBezTo>
                  <a:close/>
                </a:path>
              </a:pathLst>
            </a:custGeom>
            <a:gradFill>
              <a:gsLst>
                <a:gs pos="28000">
                  <a:srgbClr val="EE5F7F"/>
                </a:gs>
                <a:gs pos="100000">
                  <a:srgbClr val="F0839B"/>
                </a:gs>
              </a:gsLst>
              <a:lin ang="0" scaled="1"/>
            </a:gra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7" name="Freeform 18"/>
            <p:cNvSpPr>
              <a:spLocks/>
            </p:cNvSpPr>
            <p:nvPr/>
          </p:nvSpPr>
          <p:spPr bwMode="auto">
            <a:xfrm>
              <a:off x="4856162" y="2968625"/>
              <a:ext cx="1371600" cy="1308100"/>
            </a:xfrm>
            <a:custGeom>
              <a:avLst/>
              <a:gdLst>
                <a:gd name="T0" fmla="*/ 354 w 364"/>
                <a:gd name="T1" fmla="*/ 292 h 347"/>
                <a:gd name="T2" fmla="*/ 287 w 364"/>
                <a:gd name="T3" fmla="*/ 317 h 347"/>
                <a:gd name="T4" fmla="*/ 208 w 364"/>
                <a:gd name="T5" fmla="*/ 330 h 347"/>
                <a:gd name="T6" fmla="*/ 168 w 364"/>
                <a:gd name="T7" fmla="*/ 330 h 347"/>
                <a:gd name="T8" fmla="*/ 148 w 364"/>
                <a:gd name="T9" fmla="*/ 328 h 347"/>
                <a:gd name="T10" fmla="*/ 129 w 364"/>
                <a:gd name="T11" fmla="*/ 326 h 347"/>
                <a:gd name="T12" fmla="*/ 90 w 364"/>
                <a:gd name="T13" fmla="*/ 315 h 347"/>
                <a:gd name="T14" fmla="*/ 74 w 364"/>
                <a:gd name="T15" fmla="*/ 308 h 347"/>
                <a:gd name="T16" fmla="*/ 58 w 364"/>
                <a:gd name="T17" fmla="*/ 298 h 347"/>
                <a:gd name="T18" fmla="*/ 57 w 364"/>
                <a:gd name="T19" fmla="*/ 297 h 347"/>
                <a:gd name="T20" fmla="*/ 55 w 364"/>
                <a:gd name="T21" fmla="*/ 296 h 347"/>
                <a:gd name="T22" fmla="*/ 52 w 364"/>
                <a:gd name="T23" fmla="*/ 293 h 347"/>
                <a:gd name="T24" fmla="*/ 45 w 364"/>
                <a:gd name="T25" fmla="*/ 286 h 347"/>
                <a:gd name="T26" fmla="*/ 42 w 364"/>
                <a:gd name="T27" fmla="*/ 282 h 347"/>
                <a:gd name="T28" fmla="*/ 41 w 364"/>
                <a:gd name="T29" fmla="*/ 281 h 347"/>
                <a:gd name="T30" fmla="*/ 41 w 364"/>
                <a:gd name="T31" fmla="*/ 280 h 347"/>
                <a:gd name="T32" fmla="*/ 40 w 364"/>
                <a:gd name="T33" fmla="*/ 280 h 347"/>
                <a:gd name="T34" fmla="*/ 35 w 364"/>
                <a:gd name="T35" fmla="*/ 272 h 347"/>
                <a:gd name="T36" fmla="*/ 21 w 364"/>
                <a:gd name="T37" fmla="*/ 240 h 347"/>
                <a:gd name="T38" fmla="*/ 19 w 364"/>
                <a:gd name="T39" fmla="*/ 231 h 347"/>
                <a:gd name="T40" fmla="*/ 18 w 364"/>
                <a:gd name="T41" fmla="*/ 226 h 347"/>
                <a:gd name="T42" fmla="*/ 18 w 364"/>
                <a:gd name="T43" fmla="*/ 224 h 347"/>
                <a:gd name="T44" fmla="*/ 17 w 364"/>
                <a:gd name="T45" fmla="*/ 223 h 347"/>
                <a:gd name="T46" fmla="*/ 16 w 364"/>
                <a:gd name="T47" fmla="*/ 205 h 347"/>
                <a:gd name="T48" fmla="*/ 17 w 364"/>
                <a:gd name="T49" fmla="*/ 188 h 347"/>
                <a:gd name="T50" fmla="*/ 18 w 364"/>
                <a:gd name="T51" fmla="*/ 180 h 347"/>
                <a:gd name="T52" fmla="*/ 18 w 364"/>
                <a:gd name="T53" fmla="*/ 179 h 347"/>
                <a:gd name="T54" fmla="*/ 18 w 364"/>
                <a:gd name="T55" fmla="*/ 179 h 347"/>
                <a:gd name="T56" fmla="*/ 18 w 364"/>
                <a:gd name="T57" fmla="*/ 177 h 347"/>
                <a:gd name="T58" fmla="*/ 19 w 364"/>
                <a:gd name="T59" fmla="*/ 172 h 347"/>
                <a:gd name="T60" fmla="*/ 28 w 364"/>
                <a:gd name="T61" fmla="*/ 139 h 347"/>
                <a:gd name="T62" fmla="*/ 30 w 364"/>
                <a:gd name="T63" fmla="*/ 131 h 347"/>
                <a:gd name="T64" fmla="*/ 32 w 364"/>
                <a:gd name="T65" fmla="*/ 127 h 347"/>
                <a:gd name="T66" fmla="*/ 33 w 364"/>
                <a:gd name="T67" fmla="*/ 125 h 347"/>
                <a:gd name="T68" fmla="*/ 33 w 364"/>
                <a:gd name="T69" fmla="*/ 124 h 347"/>
                <a:gd name="T70" fmla="*/ 33 w 364"/>
                <a:gd name="T71" fmla="*/ 123 h 347"/>
                <a:gd name="T72" fmla="*/ 41 w 364"/>
                <a:gd name="T73" fmla="*/ 108 h 347"/>
                <a:gd name="T74" fmla="*/ 78 w 364"/>
                <a:gd name="T75" fmla="*/ 48 h 347"/>
                <a:gd name="T76" fmla="*/ 81 w 364"/>
                <a:gd name="T77" fmla="*/ 45 h 347"/>
                <a:gd name="T78" fmla="*/ 82 w 364"/>
                <a:gd name="T79" fmla="*/ 44 h 347"/>
                <a:gd name="T80" fmla="*/ 83 w 364"/>
                <a:gd name="T81" fmla="*/ 43 h 347"/>
                <a:gd name="T82" fmla="*/ 88 w 364"/>
                <a:gd name="T83" fmla="*/ 36 h 347"/>
                <a:gd name="T84" fmla="*/ 100 w 364"/>
                <a:gd name="T85" fmla="*/ 21 h 347"/>
                <a:gd name="T86" fmla="*/ 117 w 364"/>
                <a:gd name="T87" fmla="*/ 3 h 347"/>
                <a:gd name="T88" fmla="*/ 99 w 364"/>
                <a:gd name="T89" fmla="*/ 0 h 347"/>
                <a:gd name="T90" fmla="*/ 53 w 364"/>
                <a:gd name="T91" fmla="*/ 57 h 347"/>
                <a:gd name="T92" fmla="*/ 2 w 364"/>
                <a:gd name="T93" fmla="*/ 188 h 347"/>
                <a:gd name="T94" fmla="*/ 12 w 364"/>
                <a:gd name="T95" fmla="*/ 260 h 347"/>
                <a:gd name="T96" fmla="*/ 61 w 364"/>
                <a:gd name="T97" fmla="*/ 318 h 347"/>
                <a:gd name="T98" fmla="*/ 137 w 364"/>
                <a:gd name="T99" fmla="*/ 342 h 347"/>
                <a:gd name="T100" fmla="*/ 219 w 364"/>
                <a:gd name="T101" fmla="*/ 344 h 347"/>
                <a:gd name="T102" fmla="*/ 299 w 364"/>
                <a:gd name="T103" fmla="*/ 329 h 347"/>
                <a:gd name="T104" fmla="*/ 364 w 364"/>
                <a:gd name="T105" fmla="*/ 304 h 347"/>
                <a:gd name="T106" fmla="*/ 354 w 364"/>
                <a:gd name="T107" fmla="*/ 29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4" h="347">
                  <a:moveTo>
                    <a:pt x="354" y="292"/>
                  </a:moveTo>
                  <a:cubicBezTo>
                    <a:pt x="332" y="302"/>
                    <a:pt x="311" y="311"/>
                    <a:pt x="287" y="317"/>
                  </a:cubicBezTo>
                  <a:cubicBezTo>
                    <a:pt x="260" y="324"/>
                    <a:pt x="235" y="329"/>
                    <a:pt x="208" y="330"/>
                  </a:cubicBezTo>
                  <a:cubicBezTo>
                    <a:pt x="195" y="331"/>
                    <a:pt x="181" y="331"/>
                    <a:pt x="168" y="330"/>
                  </a:cubicBezTo>
                  <a:cubicBezTo>
                    <a:pt x="161" y="330"/>
                    <a:pt x="154" y="329"/>
                    <a:pt x="148" y="328"/>
                  </a:cubicBezTo>
                  <a:cubicBezTo>
                    <a:pt x="142" y="328"/>
                    <a:pt x="136" y="327"/>
                    <a:pt x="129" y="326"/>
                  </a:cubicBezTo>
                  <a:cubicBezTo>
                    <a:pt x="116" y="323"/>
                    <a:pt x="103" y="320"/>
                    <a:pt x="90" y="315"/>
                  </a:cubicBezTo>
                  <a:cubicBezTo>
                    <a:pt x="85" y="313"/>
                    <a:pt x="80" y="311"/>
                    <a:pt x="74" y="308"/>
                  </a:cubicBezTo>
                  <a:cubicBezTo>
                    <a:pt x="68" y="305"/>
                    <a:pt x="63" y="302"/>
                    <a:pt x="58" y="298"/>
                  </a:cubicBezTo>
                  <a:cubicBezTo>
                    <a:pt x="58" y="298"/>
                    <a:pt x="57" y="297"/>
                    <a:pt x="57" y="297"/>
                  </a:cubicBezTo>
                  <a:cubicBezTo>
                    <a:pt x="56" y="296"/>
                    <a:pt x="56" y="296"/>
                    <a:pt x="55" y="296"/>
                  </a:cubicBezTo>
                  <a:cubicBezTo>
                    <a:pt x="54" y="295"/>
                    <a:pt x="53" y="294"/>
                    <a:pt x="52" y="293"/>
                  </a:cubicBezTo>
                  <a:cubicBezTo>
                    <a:pt x="49" y="290"/>
                    <a:pt x="47" y="288"/>
                    <a:pt x="45" y="286"/>
                  </a:cubicBezTo>
                  <a:cubicBezTo>
                    <a:pt x="44" y="285"/>
                    <a:pt x="43" y="284"/>
                    <a:pt x="42" y="282"/>
                  </a:cubicBezTo>
                  <a:cubicBezTo>
                    <a:pt x="42" y="282"/>
                    <a:pt x="41" y="281"/>
                    <a:pt x="41" y="281"/>
                  </a:cubicBezTo>
                  <a:cubicBezTo>
                    <a:pt x="41" y="281"/>
                    <a:pt x="41" y="280"/>
                    <a:pt x="41" y="280"/>
                  </a:cubicBezTo>
                  <a:cubicBezTo>
                    <a:pt x="41" y="280"/>
                    <a:pt x="40" y="280"/>
                    <a:pt x="40" y="280"/>
                  </a:cubicBezTo>
                  <a:cubicBezTo>
                    <a:pt x="38" y="277"/>
                    <a:pt x="37" y="275"/>
                    <a:pt x="35" y="272"/>
                  </a:cubicBezTo>
                  <a:cubicBezTo>
                    <a:pt x="28" y="262"/>
                    <a:pt x="24" y="252"/>
                    <a:pt x="21" y="240"/>
                  </a:cubicBezTo>
                  <a:cubicBezTo>
                    <a:pt x="20" y="237"/>
                    <a:pt x="19" y="234"/>
                    <a:pt x="19" y="231"/>
                  </a:cubicBezTo>
                  <a:cubicBezTo>
                    <a:pt x="18" y="229"/>
                    <a:pt x="18" y="228"/>
                    <a:pt x="18" y="226"/>
                  </a:cubicBezTo>
                  <a:cubicBezTo>
                    <a:pt x="18" y="226"/>
                    <a:pt x="18" y="225"/>
                    <a:pt x="18" y="224"/>
                  </a:cubicBezTo>
                  <a:cubicBezTo>
                    <a:pt x="18" y="225"/>
                    <a:pt x="17" y="223"/>
                    <a:pt x="17" y="223"/>
                  </a:cubicBezTo>
                  <a:cubicBezTo>
                    <a:pt x="17" y="217"/>
                    <a:pt x="16" y="211"/>
                    <a:pt x="16" y="205"/>
                  </a:cubicBezTo>
                  <a:cubicBezTo>
                    <a:pt x="16" y="199"/>
                    <a:pt x="16" y="194"/>
                    <a:pt x="17" y="188"/>
                  </a:cubicBezTo>
                  <a:cubicBezTo>
                    <a:pt x="17" y="185"/>
                    <a:pt x="17" y="182"/>
                    <a:pt x="18" y="180"/>
                  </a:cubicBezTo>
                  <a:cubicBezTo>
                    <a:pt x="18" y="179"/>
                    <a:pt x="18" y="179"/>
                    <a:pt x="18" y="179"/>
                  </a:cubicBezTo>
                  <a:cubicBezTo>
                    <a:pt x="18" y="179"/>
                    <a:pt x="18" y="179"/>
                    <a:pt x="18" y="179"/>
                  </a:cubicBezTo>
                  <a:cubicBezTo>
                    <a:pt x="18" y="178"/>
                    <a:pt x="18" y="177"/>
                    <a:pt x="18" y="177"/>
                  </a:cubicBezTo>
                  <a:cubicBezTo>
                    <a:pt x="18" y="175"/>
                    <a:pt x="19" y="174"/>
                    <a:pt x="19" y="172"/>
                  </a:cubicBezTo>
                  <a:cubicBezTo>
                    <a:pt x="21" y="161"/>
                    <a:pt x="24" y="149"/>
                    <a:pt x="28" y="139"/>
                  </a:cubicBezTo>
                  <a:cubicBezTo>
                    <a:pt x="29" y="136"/>
                    <a:pt x="29" y="133"/>
                    <a:pt x="30" y="131"/>
                  </a:cubicBezTo>
                  <a:cubicBezTo>
                    <a:pt x="31" y="129"/>
                    <a:pt x="31" y="128"/>
                    <a:pt x="32" y="127"/>
                  </a:cubicBezTo>
                  <a:cubicBezTo>
                    <a:pt x="32" y="126"/>
                    <a:pt x="33" y="126"/>
                    <a:pt x="33" y="125"/>
                  </a:cubicBezTo>
                  <a:cubicBezTo>
                    <a:pt x="33" y="125"/>
                    <a:pt x="33" y="124"/>
                    <a:pt x="33" y="124"/>
                  </a:cubicBezTo>
                  <a:cubicBezTo>
                    <a:pt x="33" y="124"/>
                    <a:pt x="33" y="124"/>
                    <a:pt x="33" y="123"/>
                  </a:cubicBezTo>
                  <a:cubicBezTo>
                    <a:pt x="36" y="118"/>
                    <a:pt x="38" y="113"/>
                    <a:pt x="41" y="108"/>
                  </a:cubicBezTo>
                  <a:cubicBezTo>
                    <a:pt x="51" y="87"/>
                    <a:pt x="64" y="67"/>
                    <a:pt x="78" y="48"/>
                  </a:cubicBezTo>
                  <a:cubicBezTo>
                    <a:pt x="79" y="47"/>
                    <a:pt x="80" y="46"/>
                    <a:pt x="81" y="45"/>
                  </a:cubicBezTo>
                  <a:cubicBezTo>
                    <a:pt x="81" y="45"/>
                    <a:pt x="81" y="44"/>
                    <a:pt x="82" y="44"/>
                  </a:cubicBezTo>
                  <a:cubicBezTo>
                    <a:pt x="82" y="43"/>
                    <a:pt x="82" y="43"/>
                    <a:pt x="83" y="43"/>
                  </a:cubicBezTo>
                  <a:cubicBezTo>
                    <a:pt x="84" y="40"/>
                    <a:pt x="86" y="38"/>
                    <a:pt x="88" y="36"/>
                  </a:cubicBezTo>
                  <a:cubicBezTo>
                    <a:pt x="92" y="31"/>
                    <a:pt x="96" y="26"/>
                    <a:pt x="100" y="21"/>
                  </a:cubicBezTo>
                  <a:cubicBezTo>
                    <a:pt x="106" y="15"/>
                    <a:pt x="111" y="9"/>
                    <a:pt x="117" y="3"/>
                  </a:cubicBezTo>
                  <a:cubicBezTo>
                    <a:pt x="99" y="0"/>
                    <a:pt x="99" y="0"/>
                    <a:pt x="99" y="0"/>
                  </a:cubicBezTo>
                  <a:cubicBezTo>
                    <a:pt x="83" y="18"/>
                    <a:pt x="67" y="37"/>
                    <a:pt x="53" y="57"/>
                  </a:cubicBezTo>
                  <a:cubicBezTo>
                    <a:pt x="27" y="96"/>
                    <a:pt x="6" y="140"/>
                    <a:pt x="2" y="188"/>
                  </a:cubicBezTo>
                  <a:cubicBezTo>
                    <a:pt x="0" y="212"/>
                    <a:pt x="2" y="237"/>
                    <a:pt x="12" y="260"/>
                  </a:cubicBezTo>
                  <a:cubicBezTo>
                    <a:pt x="22" y="284"/>
                    <a:pt x="39" y="304"/>
                    <a:pt x="61" y="318"/>
                  </a:cubicBezTo>
                  <a:cubicBezTo>
                    <a:pt x="84" y="331"/>
                    <a:pt x="111" y="338"/>
                    <a:pt x="137" y="342"/>
                  </a:cubicBezTo>
                  <a:cubicBezTo>
                    <a:pt x="164" y="346"/>
                    <a:pt x="191" y="347"/>
                    <a:pt x="219" y="344"/>
                  </a:cubicBezTo>
                  <a:cubicBezTo>
                    <a:pt x="246" y="342"/>
                    <a:pt x="273" y="337"/>
                    <a:pt x="299" y="329"/>
                  </a:cubicBezTo>
                  <a:cubicBezTo>
                    <a:pt x="321" y="323"/>
                    <a:pt x="343" y="314"/>
                    <a:pt x="364" y="304"/>
                  </a:cubicBezTo>
                  <a:lnTo>
                    <a:pt x="354" y="292"/>
                  </a:lnTo>
                  <a:close/>
                </a:path>
              </a:pathLst>
            </a:custGeom>
            <a:solidFill>
              <a:srgbClr val="4FAE0E"/>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8" name="Freeform 19"/>
            <p:cNvSpPr>
              <a:spLocks/>
            </p:cNvSpPr>
            <p:nvPr/>
          </p:nvSpPr>
          <p:spPr bwMode="auto">
            <a:xfrm>
              <a:off x="4856162" y="2968625"/>
              <a:ext cx="441325" cy="1141413"/>
            </a:xfrm>
            <a:custGeom>
              <a:avLst/>
              <a:gdLst>
                <a:gd name="T0" fmla="*/ 41 w 117"/>
                <a:gd name="T1" fmla="*/ 303 h 303"/>
                <a:gd name="T2" fmla="*/ 35 w 117"/>
                <a:gd name="T3" fmla="*/ 276 h 303"/>
                <a:gd name="T4" fmla="*/ 34 w 117"/>
                <a:gd name="T5" fmla="*/ 271 h 303"/>
                <a:gd name="T6" fmla="*/ 21 w 117"/>
                <a:gd name="T7" fmla="*/ 240 h 303"/>
                <a:gd name="T8" fmla="*/ 19 w 117"/>
                <a:gd name="T9" fmla="*/ 231 h 303"/>
                <a:gd name="T10" fmla="*/ 18 w 117"/>
                <a:gd name="T11" fmla="*/ 226 h 303"/>
                <a:gd name="T12" fmla="*/ 18 w 117"/>
                <a:gd name="T13" fmla="*/ 224 h 303"/>
                <a:gd name="T14" fmla="*/ 17 w 117"/>
                <a:gd name="T15" fmla="*/ 223 h 303"/>
                <a:gd name="T16" fmla="*/ 16 w 117"/>
                <a:gd name="T17" fmla="*/ 205 h 303"/>
                <a:gd name="T18" fmla="*/ 17 w 117"/>
                <a:gd name="T19" fmla="*/ 188 h 303"/>
                <a:gd name="T20" fmla="*/ 18 w 117"/>
                <a:gd name="T21" fmla="*/ 180 h 303"/>
                <a:gd name="T22" fmla="*/ 18 w 117"/>
                <a:gd name="T23" fmla="*/ 179 h 303"/>
                <a:gd name="T24" fmla="*/ 18 w 117"/>
                <a:gd name="T25" fmla="*/ 179 h 303"/>
                <a:gd name="T26" fmla="*/ 18 w 117"/>
                <a:gd name="T27" fmla="*/ 177 h 303"/>
                <a:gd name="T28" fmla="*/ 19 w 117"/>
                <a:gd name="T29" fmla="*/ 172 h 303"/>
                <a:gd name="T30" fmla="*/ 28 w 117"/>
                <a:gd name="T31" fmla="*/ 139 h 303"/>
                <a:gd name="T32" fmla="*/ 30 w 117"/>
                <a:gd name="T33" fmla="*/ 131 h 303"/>
                <a:gd name="T34" fmla="*/ 32 w 117"/>
                <a:gd name="T35" fmla="*/ 127 h 303"/>
                <a:gd name="T36" fmla="*/ 33 w 117"/>
                <a:gd name="T37" fmla="*/ 125 h 303"/>
                <a:gd name="T38" fmla="*/ 33 w 117"/>
                <a:gd name="T39" fmla="*/ 124 h 303"/>
                <a:gd name="T40" fmla="*/ 33 w 117"/>
                <a:gd name="T41" fmla="*/ 123 h 303"/>
                <a:gd name="T42" fmla="*/ 41 w 117"/>
                <a:gd name="T43" fmla="*/ 108 h 303"/>
                <a:gd name="T44" fmla="*/ 78 w 117"/>
                <a:gd name="T45" fmla="*/ 48 h 303"/>
                <a:gd name="T46" fmla="*/ 81 w 117"/>
                <a:gd name="T47" fmla="*/ 45 h 303"/>
                <a:gd name="T48" fmla="*/ 82 w 117"/>
                <a:gd name="T49" fmla="*/ 44 h 303"/>
                <a:gd name="T50" fmla="*/ 83 w 117"/>
                <a:gd name="T51" fmla="*/ 43 h 303"/>
                <a:gd name="T52" fmla="*/ 88 w 117"/>
                <a:gd name="T53" fmla="*/ 36 h 303"/>
                <a:gd name="T54" fmla="*/ 100 w 117"/>
                <a:gd name="T55" fmla="*/ 21 h 303"/>
                <a:gd name="T56" fmla="*/ 117 w 117"/>
                <a:gd name="T57" fmla="*/ 3 h 303"/>
                <a:gd name="T58" fmla="*/ 99 w 117"/>
                <a:gd name="T59" fmla="*/ 0 h 303"/>
                <a:gd name="T60" fmla="*/ 53 w 117"/>
                <a:gd name="T61" fmla="*/ 57 h 303"/>
                <a:gd name="T62" fmla="*/ 2 w 117"/>
                <a:gd name="T63" fmla="*/ 188 h 303"/>
                <a:gd name="T64" fmla="*/ 12 w 117"/>
                <a:gd name="T65" fmla="*/ 260 h 303"/>
                <a:gd name="T66" fmla="*/ 41 w 117"/>
                <a:gd name="T67" fmla="*/ 30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7" h="303">
                  <a:moveTo>
                    <a:pt x="41" y="303"/>
                  </a:moveTo>
                  <a:cubicBezTo>
                    <a:pt x="39" y="294"/>
                    <a:pt x="37" y="285"/>
                    <a:pt x="35" y="276"/>
                  </a:cubicBezTo>
                  <a:cubicBezTo>
                    <a:pt x="35" y="274"/>
                    <a:pt x="35" y="273"/>
                    <a:pt x="34" y="271"/>
                  </a:cubicBezTo>
                  <a:cubicBezTo>
                    <a:pt x="28" y="261"/>
                    <a:pt x="24" y="251"/>
                    <a:pt x="21" y="240"/>
                  </a:cubicBezTo>
                  <a:cubicBezTo>
                    <a:pt x="20" y="237"/>
                    <a:pt x="19" y="234"/>
                    <a:pt x="19" y="231"/>
                  </a:cubicBezTo>
                  <a:cubicBezTo>
                    <a:pt x="18" y="229"/>
                    <a:pt x="18" y="228"/>
                    <a:pt x="18" y="226"/>
                  </a:cubicBezTo>
                  <a:cubicBezTo>
                    <a:pt x="18" y="226"/>
                    <a:pt x="18" y="225"/>
                    <a:pt x="18" y="224"/>
                  </a:cubicBezTo>
                  <a:cubicBezTo>
                    <a:pt x="18" y="225"/>
                    <a:pt x="17" y="223"/>
                    <a:pt x="17" y="223"/>
                  </a:cubicBezTo>
                  <a:cubicBezTo>
                    <a:pt x="17" y="217"/>
                    <a:pt x="16" y="211"/>
                    <a:pt x="16" y="205"/>
                  </a:cubicBezTo>
                  <a:cubicBezTo>
                    <a:pt x="16" y="199"/>
                    <a:pt x="16" y="194"/>
                    <a:pt x="17" y="188"/>
                  </a:cubicBezTo>
                  <a:cubicBezTo>
                    <a:pt x="17" y="185"/>
                    <a:pt x="17" y="182"/>
                    <a:pt x="18" y="180"/>
                  </a:cubicBezTo>
                  <a:cubicBezTo>
                    <a:pt x="18" y="179"/>
                    <a:pt x="18" y="179"/>
                    <a:pt x="18" y="179"/>
                  </a:cubicBezTo>
                  <a:cubicBezTo>
                    <a:pt x="18" y="179"/>
                    <a:pt x="18" y="179"/>
                    <a:pt x="18" y="179"/>
                  </a:cubicBezTo>
                  <a:cubicBezTo>
                    <a:pt x="18" y="178"/>
                    <a:pt x="18" y="177"/>
                    <a:pt x="18" y="177"/>
                  </a:cubicBezTo>
                  <a:cubicBezTo>
                    <a:pt x="18" y="175"/>
                    <a:pt x="19" y="174"/>
                    <a:pt x="19" y="172"/>
                  </a:cubicBezTo>
                  <a:cubicBezTo>
                    <a:pt x="21" y="161"/>
                    <a:pt x="24" y="149"/>
                    <a:pt x="28" y="139"/>
                  </a:cubicBezTo>
                  <a:cubicBezTo>
                    <a:pt x="29" y="136"/>
                    <a:pt x="29" y="133"/>
                    <a:pt x="30" y="131"/>
                  </a:cubicBezTo>
                  <a:cubicBezTo>
                    <a:pt x="31" y="129"/>
                    <a:pt x="31" y="128"/>
                    <a:pt x="32" y="127"/>
                  </a:cubicBezTo>
                  <a:cubicBezTo>
                    <a:pt x="32" y="126"/>
                    <a:pt x="33" y="126"/>
                    <a:pt x="33" y="125"/>
                  </a:cubicBezTo>
                  <a:cubicBezTo>
                    <a:pt x="33" y="125"/>
                    <a:pt x="33" y="124"/>
                    <a:pt x="33" y="124"/>
                  </a:cubicBezTo>
                  <a:cubicBezTo>
                    <a:pt x="33" y="124"/>
                    <a:pt x="33" y="124"/>
                    <a:pt x="33" y="123"/>
                  </a:cubicBezTo>
                  <a:cubicBezTo>
                    <a:pt x="36" y="118"/>
                    <a:pt x="38" y="113"/>
                    <a:pt x="41" y="108"/>
                  </a:cubicBezTo>
                  <a:cubicBezTo>
                    <a:pt x="51" y="87"/>
                    <a:pt x="64" y="67"/>
                    <a:pt x="78" y="48"/>
                  </a:cubicBezTo>
                  <a:cubicBezTo>
                    <a:pt x="79" y="47"/>
                    <a:pt x="80" y="46"/>
                    <a:pt x="81" y="45"/>
                  </a:cubicBezTo>
                  <a:cubicBezTo>
                    <a:pt x="81" y="45"/>
                    <a:pt x="81" y="44"/>
                    <a:pt x="82" y="44"/>
                  </a:cubicBezTo>
                  <a:cubicBezTo>
                    <a:pt x="82" y="43"/>
                    <a:pt x="82" y="43"/>
                    <a:pt x="83" y="43"/>
                  </a:cubicBezTo>
                  <a:cubicBezTo>
                    <a:pt x="84" y="40"/>
                    <a:pt x="86" y="38"/>
                    <a:pt x="88" y="36"/>
                  </a:cubicBezTo>
                  <a:cubicBezTo>
                    <a:pt x="92" y="31"/>
                    <a:pt x="96" y="26"/>
                    <a:pt x="100" y="21"/>
                  </a:cubicBezTo>
                  <a:cubicBezTo>
                    <a:pt x="106" y="15"/>
                    <a:pt x="111" y="9"/>
                    <a:pt x="117" y="3"/>
                  </a:cubicBezTo>
                  <a:cubicBezTo>
                    <a:pt x="99" y="0"/>
                    <a:pt x="99" y="0"/>
                    <a:pt x="99" y="0"/>
                  </a:cubicBezTo>
                  <a:cubicBezTo>
                    <a:pt x="83" y="18"/>
                    <a:pt x="67" y="37"/>
                    <a:pt x="53" y="57"/>
                  </a:cubicBezTo>
                  <a:cubicBezTo>
                    <a:pt x="27" y="96"/>
                    <a:pt x="6" y="140"/>
                    <a:pt x="2" y="188"/>
                  </a:cubicBezTo>
                  <a:cubicBezTo>
                    <a:pt x="0" y="212"/>
                    <a:pt x="2" y="237"/>
                    <a:pt x="12" y="260"/>
                  </a:cubicBezTo>
                  <a:cubicBezTo>
                    <a:pt x="19" y="276"/>
                    <a:pt x="29" y="291"/>
                    <a:pt x="41" y="303"/>
                  </a:cubicBezTo>
                  <a:close/>
                </a:path>
              </a:pathLst>
            </a:custGeom>
            <a:solidFill>
              <a:srgbClr val="4FAE0E"/>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29" name="Freeform 20"/>
            <p:cNvSpPr>
              <a:spLocks/>
            </p:cNvSpPr>
            <p:nvPr/>
          </p:nvSpPr>
          <p:spPr bwMode="auto">
            <a:xfrm>
              <a:off x="5041900" y="3794125"/>
              <a:ext cx="1931988" cy="606425"/>
            </a:xfrm>
            <a:custGeom>
              <a:avLst/>
              <a:gdLst>
                <a:gd name="T0" fmla="*/ 0 w 513"/>
                <a:gd name="T1" fmla="*/ 95 h 161"/>
                <a:gd name="T2" fmla="*/ 16 w 513"/>
                <a:gd name="T3" fmla="*/ 110 h 161"/>
                <a:gd name="T4" fmla="*/ 19 w 513"/>
                <a:gd name="T5" fmla="*/ 113 h 161"/>
                <a:gd name="T6" fmla="*/ 24 w 513"/>
                <a:gd name="T7" fmla="*/ 117 h 161"/>
                <a:gd name="T8" fmla="*/ 29 w 513"/>
                <a:gd name="T9" fmla="*/ 120 h 161"/>
                <a:gd name="T10" fmla="*/ 35 w 513"/>
                <a:gd name="T11" fmla="*/ 124 h 161"/>
                <a:gd name="T12" fmla="*/ 53 w 513"/>
                <a:gd name="T13" fmla="*/ 133 h 161"/>
                <a:gd name="T14" fmla="*/ 57 w 513"/>
                <a:gd name="T15" fmla="*/ 136 h 161"/>
                <a:gd name="T16" fmla="*/ 62 w 513"/>
                <a:gd name="T17" fmla="*/ 138 h 161"/>
                <a:gd name="T18" fmla="*/ 88 w 513"/>
                <a:gd name="T19" fmla="*/ 148 h 161"/>
                <a:gd name="T20" fmla="*/ 182 w 513"/>
                <a:gd name="T21" fmla="*/ 160 h 161"/>
                <a:gd name="T22" fmla="*/ 273 w 513"/>
                <a:gd name="T23" fmla="*/ 144 h 161"/>
                <a:gd name="T24" fmla="*/ 317 w 513"/>
                <a:gd name="T25" fmla="*/ 128 h 161"/>
                <a:gd name="T26" fmla="*/ 358 w 513"/>
                <a:gd name="T27" fmla="*/ 107 h 161"/>
                <a:gd name="T28" fmla="*/ 434 w 513"/>
                <a:gd name="T29" fmla="*/ 61 h 161"/>
                <a:gd name="T30" fmla="*/ 442 w 513"/>
                <a:gd name="T31" fmla="*/ 57 h 161"/>
                <a:gd name="T32" fmla="*/ 463 w 513"/>
                <a:gd name="T33" fmla="*/ 42 h 161"/>
                <a:gd name="T34" fmla="*/ 470 w 513"/>
                <a:gd name="T35" fmla="*/ 37 h 161"/>
                <a:gd name="T36" fmla="*/ 476 w 513"/>
                <a:gd name="T37" fmla="*/ 33 h 161"/>
                <a:gd name="T38" fmla="*/ 482 w 513"/>
                <a:gd name="T39" fmla="*/ 28 h 161"/>
                <a:gd name="T40" fmla="*/ 513 w 513"/>
                <a:gd name="T41" fmla="*/ 0 h 161"/>
                <a:gd name="T42" fmla="*/ 479 w 513"/>
                <a:gd name="T43" fmla="*/ 28 h 161"/>
                <a:gd name="T44" fmla="*/ 474 w 513"/>
                <a:gd name="T45" fmla="*/ 31 h 161"/>
                <a:gd name="T46" fmla="*/ 465 w 513"/>
                <a:gd name="T47" fmla="*/ 37 h 161"/>
                <a:gd name="T48" fmla="*/ 458 w 513"/>
                <a:gd name="T49" fmla="*/ 43 h 161"/>
                <a:gd name="T50" fmla="*/ 434 w 513"/>
                <a:gd name="T51" fmla="*/ 58 h 161"/>
                <a:gd name="T52" fmla="*/ 426 w 513"/>
                <a:gd name="T53" fmla="*/ 63 h 161"/>
                <a:gd name="T54" fmla="*/ 345 w 513"/>
                <a:gd name="T55" fmla="*/ 111 h 161"/>
                <a:gd name="T56" fmla="*/ 302 w 513"/>
                <a:gd name="T57" fmla="*/ 132 h 161"/>
                <a:gd name="T58" fmla="*/ 257 w 513"/>
                <a:gd name="T59" fmla="*/ 147 h 161"/>
                <a:gd name="T60" fmla="*/ 163 w 513"/>
                <a:gd name="T61" fmla="*/ 158 h 161"/>
                <a:gd name="T62" fmla="*/ 82 w 513"/>
                <a:gd name="T63" fmla="*/ 143 h 161"/>
                <a:gd name="T64" fmla="*/ 69 w 513"/>
                <a:gd name="T65" fmla="*/ 138 h 161"/>
                <a:gd name="T66" fmla="*/ 64 w 513"/>
                <a:gd name="T67" fmla="*/ 136 h 161"/>
                <a:gd name="T68" fmla="*/ 60 w 513"/>
                <a:gd name="T69" fmla="*/ 134 h 161"/>
                <a:gd name="T70" fmla="*/ 56 w 513"/>
                <a:gd name="T71" fmla="*/ 132 h 161"/>
                <a:gd name="T72" fmla="*/ 31 w 513"/>
                <a:gd name="T73" fmla="*/ 119 h 161"/>
                <a:gd name="T74" fmla="*/ 26 w 513"/>
                <a:gd name="T75" fmla="*/ 115 h 161"/>
                <a:gd name="T76" fmla="*/ 22 w 513"/>
                <a:gd name="T77" fmla="*/ 113 h 161"/>
                <a:gd name="T78" fmla="*/ 19 w 513"/>
                <a:gd name="T79" fmla="*/ 111 h 161"/>
                <a:gd name="T80" fmla="*/ 15 w 513"/>
                <a:gd name="T81" fmla="*/ 108 h 161"/>
                <a:gd name="T82" fmla="*/ 5 w 513"/>
                <a:gd name="T83" fmla="*/ 100 h 161"/>
                <a:gd name="T84" fmla="*/ 0 w 513"/>
                <a:gd name="T85" fmla="*/ 9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3" h="161">
                  <a:moveTo>
                    <a:pt x="0" y="95"/>
                  </a:moveTo>
                  <a:cubicBezTo>
                    <a:pt x="5" y="100"/>
                    <a:pt x="10" y="105"/>
                    <a:pt x="16" y="110"/>
                  </a:cubicBezTo>
                  <a:cubicBezTo>
                    <a:pt x="17" y="111"/>
                    <a:pt x="18" y="112"/>
                    <a:pt x="19" y="113"/>
                  </a:cubicBezTo>
                  <a:cubicBezTo>
                    <a:pt x="21" y="114"/>
                    <a:pt x="22" y="115"/>
                    <a:pt x="24" y="117"/>
                  </a:cubicBezTo>
                  <a:cubicBezTo>
                    <a:pt x="26" y="118"/>
                    <a:pt x="28" y="119"/>
                    <a:pt x="29" y="120"/>
                  </a:cubicBezTo>
                  <a:cubicBezTo>
                    <a:pt x="31" y="121"/>
                    <a:pt x="33" y="122"/>
                    <a:pt x="35" y="124"/>
                  </a:cubicBezTo>
                  <a:cubicBezTo>
                    <a:pt x="41" y="127"/>
                    <a:pt x="47" y="130"/>
                    <a:pt x="53" y="133"/>
                  </a:cubicBezTo>
                  <a:cubicBezTo>
                    <a:pt x="54" y="134"/>
                    <a:pt x="56" y="135"/>
                    <a:pt x="57" y="136"/>
                  </a:cubicBezTo>
                  <a:cubicBezTo>
                    <a:pt x="59" y="137"/>
                    <a:pt x="61" y="137"/>
                    <a:pt x="62" y="138"/>
                  </a:cubicBezTo>
                  <a:cubicBezTo>
                    <a:pt x="71" y="142"/>
                    <a:pt x="79" y="145"/>
                    <a:pt x="88" y="148"/>
                  </a:cubicBezTo>
                  <a:cubicBezTo>
                    <a:pt x="118" y="157"/>
                    <a:pt x="150" y="161"/>
                    <a:pt x="182" y="160"/>
                  </a:cubicBezTo>
                  <a:cubicBezTo>
                    <a:pt x="213" y="160"/>
                    <a:pt x="243" y="154"/>
                    <a:pt x="273" y="144"/>
                  </a:cubicBezTo>
                  <a:cubicBezTo>
                    <a:pt x="288" y="140"/>
                    <a:pt x="303" y="134"/>
                    <a:pt x="317" y="128"/>
                  </a:cubicBezTo>
                  <a:cubicBezTo>
                    <a:pt x="331" y="122"/>
                    <a:pt x="345" y="114"/>
                    <a:pt x="358" y="107"/>
                  </a:cubicBezTo>
                  <a:cubicBezTo>
                    <a:pt x="384" y="93"/>
                    <a:pt x="409" y="77"/>
                    <a:pt x="434" y="61"/>
                  </a:cubicBezTo>
                  <a:cubicBezTo>
                    <a:pt x="436" y="60"/>
                    <a:pt x="439" y="58"/>
                    <a:pt x="442" y="57"/>
                  </a:cubicBezTo>
                  <a:cubicBezTo>
                    <a:pt x="449" y="52"/>
                    <a:pt x="456" y="47"/>
                    <a:pt x="463" y="42"/>
                  </a:cubicBezTo>
                  <a:cubicBezTo>
                    <a:pt x="465" y="41"/>
                    <a:pt x="467" y="39"/>
                    <a:pt x="470" y="37"/>
                  </a:cubicBezTo>
                  <a:cubicBezTo>
                    <a:pt x="472" y="36"/>
                    <a:pt x="474" y="34"/>
                    <a:pt x="476" y="33"/>
                  </a:cubicBezTo>
                  <a:cubicBezTo>
                    <a:pt x="478" y="31"/>
                    <a:pt x="480" y="30"/>
                    <a:pt x="482" y="28"/>
                  </a:cubicBezTo>
                  <a:cubicBezTo>
                    <a:pt x="493" y="20"/>
                    <a:pt x="503" y="10"/>
                    <a:pt x="513" y="0"/>
                  </a:cubicBezTo>
                  <a:cubicBezTo>
                    <a:pt x="501" y="9"/>
                    <a:pt x="491" y="19"/>
                    <a:pt x="479" y="28"/>
                  </a:cubicBezTo>
                  <a:cubicBezTo>
                    <a:pt x="477" y="29"/>
                    <a:pt x="476" y="30"/>
                    <a:pt x="474" y="31"/>
                  </a:cubicBezTo>
                  <a:cubicBezTo>
                    <a:pt x="471" y="33"/>
                    <a:pt x="468" y="35"/>
                    <a:pt x="465" y="37"/>
                  </a:cubicBezTo>
                  <a:cubicBezTo>
                    <a:pt x="463" y="39"/>
                    <a:pt x="460" y="41"/>
                    <a:pt x="458" y="43"/>
                  </a:cubicBezTo>
                  <a:cubicBezTo>
                    <a:pt x="450" y="48"/>
                    <a:pt x="442" y="53"/>
                    <a:pt x="434" y="58"/>
                  </a:cubicBezTo>
                  <a:cubicBezTo>
                    <a:pt x="432" y="60"/>
                    <a:pt x="429" y="62"/>
                    <a:pt x="426" y="63"/>
                  </a:cubicBezTo>
                  <a:cubicBezTo>
                    <a:pt x="399" y="80"/>
                    <a:pt x="372" y="97"/>
                    <a:pt x="345" y="111"/>
                  </a:cubicBezTo>
                  <a:cubicBezTo>
                    <a:pt x="331" y="119"/>
                    <a:pt x="317" y="126"/>
                    <a:pt x="302" y="132"/>
                  </a:cubicBezTo>
                  <a:cubicBezTo>
                    <a:pt x="287" y="138"/>
                    <a:pt x="272" y="142"/>
                    <a:pt x="257" y="147"/>
                  </a:cubicBezTo>
                  <a:cubicBezTo>
                    <a:pt x="227" y="155"/>
                    <a:pt x="195" y="159"/>
                    <a:pt x="163" y="158"/>
                  </a:cubicBezTo>
                  <a:cubicBezTo>
                    <a:pt x="136" y="157"/>
                    <a:pt x="108" y="152"/>
                    <a:pt x="82" y="143"/>
                  </a:cubicBezTo>
                  <a:cubicBezTo>
                    <a:pt x="77" y="142"/>
                    <a:pt x="73" y="140"/>
                    <a:pt x="69" y="138"/>
                  </a:cubicBezTo>
                  <a:cubicBezTo>
                    <a:pt x="67" y="138"/>
                    <a:pt x="66" y="137"/>
                    <a:pt x="64" y="136"/>
                  </a:cubicBezTo>
                  <a:cubicBezTo>
                    <a:pt x="63" y="136"/>
                    <a:pt x="62" y="135"/>
                    <a:pt x="60" y="134"/>
                  </a:cubicBezTo>
                  <a:cubicBezTo>
                    <a:pt x="59" y="134"/>
                    <a:pt x="57" y="133"/>
                    <a:pt x="56" y="132"/>
                  </a:cubicBezTo>
                  <a:cubicBezTo>
                    <a:pt x="48" y="128"/>
                    <a:pt x="39" y="124"/>
                    <a:pt x="31" y="119"/>
                  </a:cubicBezTo>
                  <a:cubicBezTo>
                    <a:pt x="29" y="118"/>
                    <a:pt x="27" y="117"/>
                    <a:pt x="26" y="115"/>
                  </a:cubicBezTo>
                  <a:cubicBezTo>
                    <a:pt x="24" y="115"/>
                    <a:pt x="23" y="114"/>
                    <a:pt x="22" y="113"/>
                  </a:cubicBezTo>
                  <a:cubicBezTo>
                    <a:pt x="21" y="112"/>
                    <a:pt x="20" y="111"/>
                    <a:pt x="19" y="111"/>
                  </a:cubicBezTo>
                  <a:cubicBezTo>
                    <a:pt x="18" y="110"/>
                    <a:pt x="16" y="109"/>
                    <a:pt x="15" y="108"/>
                  </a:cubicBezTo>
                  <a:cubicBezTo>
                    <a:pt x="12" y="105"/>
                    <a:pt x="9" y="103"/>
                    <a:pt x="5" y="100"/>
                  </a:cubicBezTo>
                  <a:cubicBezTo>
                    <a:pt x="4" y="98"/>
                    <a:pt x="2" y="97"/>
                    <a:pt x="0" y="9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30" name="Freeform 21"/>
            <p:cNvSpPr>
              <a:spLocks/>
            </p:cNvSpPr>
            <p:nvPr/>
          </p:nvSpPr>
          <p:spPr bwMode="auto">
            <a:xfrm>
              <a:off x="6096000" y="3756025"/>
              <a:ext cx="896938" cy="196850"/>
            </a:xfrm>
            <a:custGeom>
              <a:avLst/>
              <a:gdLst>
                <a:gd name="T0" fmla="*/ 0 w 238"/>
                <a:gd name="T1" fmla="*/ 52 h 52"/>
                <a:gd name="T2" fmla="*/ 86 w 238"/>
                <a:gd name="T3" fmla="*/ 35 h 52"/>
                <a:gd name="T4" fmla="*/ 93 w 238"/>
                <a:gd name="T5" fmla="*/ 33 h 52"/>
                <a:gd name="T6" fmla="*/ 147 w 238"/>
                <a:gd name="T7" fmla="*/ 22 h 52"/>
                <a:gd name="T8" fmla="*/ 156 w 238"/>
                <a:gd name="T9" fmla="*/ 20 h 52"/>
                <a:gd name="T10" fmla="*/ 202 w 238"/>
                <a:gd name="T11" fmla="*/ 10 h 52"/>
                <a:gd name="T12" fmla="*/ 208 w 238"/>
                <a:gd name="T13" fmla="*/ 9 h 52"/>
                <a:gd name="T14" fmla="*/ 238 w 238"/>
                <a:gd name="T15" fmla="*/ 0 h 52"/>
                <a:gd name="T16" fmla="*/ 208 w 238"/>
                <a:gd name="T17" fmla="*/ 6 h 52"/>
                <a:gd name="T18" fmla="*/ 202 w 238"/>
                <a:gd name="T19" fmla="*/ 8 h 52"/>
                <a:gd name="T20" fmla="*/ 155 w 238"/>
                <a:gd name="T21" fmla="*/ 17 h 52"/>
                <a:gd name="T22" fmla="*/ 150 w 238"/>
                <a:gd name="T23" fmla="*/ 19 h 52"/>
                <a:gd name="T24" fmla="*/ 145 w 238"/>
                <a:gd name="T25" fmla="*/ 20 h 52"/>
                <a:gd name="T26" fmla="*/ 102 w 238"/>
                <a:gd name="T27" fmla="*/ 29 h 52"/>
                <a:gd name="T28" fmla="*/ 94 w 238"/>
                <a:gd name="T29" fmla="*/ 31 h 52"/>
                <a:gd name="T30" fmla="*/ 5 w 238"/>
                <a:gd name="T31" fmla="*/ 51 h 52"/>
                <a:gd name="T32" fmla="*/ 0 w 238"/>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8" h="52">
                  <a:moveTo>
                    <a:pt x="0" y="52"/>
                  </a:moveTo>
                  <a:cubicBezTo>
                    <a:pt x="29" y="47"/>
                    <a:pt x="57" y="41"/>
                    <a:pt x="86" y="35"/>
                  </a:cubicBezTo>
                  <a:cubicBezTo>
                    <a:pt x="88" y="34"/>
                    <a:pt x="91" y="34"/>
                    <a:pt x="93" y="33"/>
                  </a:cubicBezTo>
                  <a:cubicBezTo>
                    <a:pt x="111" y="29"/>
                    <a:pt x="129" y="26"/>
                    <a:pt x="147" y="22"/>
                  </a:cubicBezTo>
                  <a:cubicBezTo>
                    <a:pt x="150" y="21"/>
                    <a:pt x="153" y="20"/>
                    <a:pt x="156" y="20"/>
                  </a:cubicBezTo>
                  <a:cubicBezTo>
                    <a:pt x="171" y="16"/>
                    <a:pt x="187" y="14"/>
                    <a:pt x="202" y="10"/>
                  </a:cubicBezTo>
                  <a:cubicBezTo>
                    <a:pt x="204" y="10"/>
                    <a:pt x="206" y="9"/>
                    <a:pt x="208" y="9"/>
                  </a:cubicBezTo>
                  <a:cubicBezTo>
                    <a:pt x="218" y="7"/>
                    <a:pt x="228" y="4"/>
                    <a:pt x="238" y="0"/>
                  </a:cubicBezTo>
                  <a:cubicBezTo>
                    <a:pt x="228" y="3"/>
                    <a:pt x="218" y="5"/>
                    <a:pt x="208" y="6"/>
                  </a:cubicBezTo>
                  <a:cubicBezTo>
                    <a:pt x="206" y="7"/>
                    <a:pt x="204" y="7"/>
                    <a:pt x="202" y="8"/>
                  </a:cubicBezTo>
                  <a:cubicBezTo>
                    <a:pt x="186" y="11"/>
                    <a:pt x="171" y="15"/>
                    <a:pt x="155" y="17"/>
                  </a:cubicBezTo>
                  <a:cubicBezTo>
                    <a:pt x="153" y="18"/>
                    <a:pt x="152" y="18"/>
                    <a:pt x="150" y="19"/>
                  </a:cubicBezTo>
                  <a:cubicBezTo>
                    <a:pt x="148" y="19"/>
                    <a:pt x="146" y="19"/>
                    <a:pt x="145" y="20"/>
                  </a:cubicBezTo>
                  <a:cubicBezTo>
                    <a:pt x="130" y="23"/>
                    <a:pt x="116" y="26"/>
                    <a:pt x="102" y="29"/>
                  </a:cubicBezTo>
                  <a:cubicBezTo>
                    <a:pt x="99" y="29"/>
                    <a:pt x="96" y="30"/>
                    <a:pt x="94" y="31"/>
                  </a:cubicBezTo>
                  <a:cubicBezTo>
                    <a:pt x="64" y="37"/>
                    <a:pt x="34" y="43"/>
                    <a:pt x="5" y="51"/>
                  </a:cubicBezTo>
                  <a:cubicBezTo>
                    <a:pt x="3" y="51"/>
                    <a:pt x="2" y="51"/>
                    <a:pt x="0" y="5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31" name="Freeform 22"/>
            <p:cNvSpPr>
              <a:spLocks/>
            </p:cNvSpPr>
            <p:nvPr/>
          </p:nvSpPr>
          <p:spPr bwMode="auto">
            <a:xfrm>
              <a:off x="4992687" y="4087812"/>
              <a:ext cx="1235075" cy="196850"/>
            </a:xfrm>
            <a:custGeom>
              <a:avLst/>
              <a:gdLst>
                <a:gd name="T0" fmla="*/ 0 w 328"/>
                <a:gd name="T1" fmla="*/ 1 h 52"/>
                <a:gd name="T2" fmla="*/ 4 w 328"/>
                <a:gd name="T3" fmla="*/ 5 h 52"/>
                <a:gd name="T4" fmla="*/ 50 w 328"/>
                <a:gd name="T5" fmla="*/ 33 h 52"/>
                <a:gd name="T6" fmla="*/ 55 w 328"/>
                <a:gd name="T7" fmla="*/ 36 h 52"/>
                <a:gd name="T8" fmla="*/ 61 w 328"/>
                <a:gd name="T9" fmla="*/ 38 h 52"/>
                <a:gd name="T10" fmla="*/ 119 w 328"/>
                <a:gd name="T11" fmla="*/ 50 h 52"/>
                <a:gd name="T12" fmla="*/ 179 w 328"/>
                <a:gd name="T13" fmla="*/ 49 h 52"/>
                <a:gd name="T14" fmla="*/ 218 w 328"/>
                <a:gd name="T15" fmla="*/ 44 h 52"/>
                <a:gd name="T16" fmla="*/ 228 w 328"/>
                <a:gd name="T17" fmla="*/ 42 h 52"/>
                <a:gd name="T18" fmla="*/ 302 w 328"/>
                <a:gd name="T19" fmla="*/ 19 h 52"/>
                <a:gd name="T20" fmla="*/ 309 w 328"/>
                <a:gd name="T21" fmla="*/ 16 h 52"/>
                <a:gd name="T22" fmla="*/ 323 w 328"/>
                <a:gd name="T23" fmla="*/ 10 h 52"/>
                <a:gd name="T24" fmla="*/ 328 w 328"/>
                <a:gd name="T25" fmla="*/ 7 h 52"/>
                <a:gd name="T26" fmla="*/ 326 w 328"/>
                <a:gd name="T27" fmla="*/ 7 h 52"/>
                <a:gd name="T28" fmla="*/ 321 w 328"/>
                <a:gd name="T29" fmla="*/ 10 h 52"/>
                <a:gd name="T30" fmla="*/ 307 w 328"/>
                <a:gd name="T31" fmla="*/ 15 h 52"/>
                <a:gd name="T32" fmla="*/ 300 w 328"/>
                <a:gd name="T33" fmla="*/ 18 h 52"/>
                <a:gd name="T34" fmla="*/ 228 w 328"/>
                <a:gd name="T35" fmla="*/ 40 h 52"/>
                <a:gd name="T36" fmla="*/ 220 w 328"/>
                <a:gd name="T37" fmla="*/ 41 h 52"/>
                <a:gd name="T38" fmla="*/ 212 w 328"/>
                <a:gd name="T39" fmla="*/ 43 h 52"/>
                <a:gd name="T40" fmla="*/ 152 w 328"/>
                <a:gd name="T41" fmla="*/ 48 h 52"/>
                <a:gd name="T42" fmla="*/ 92 w 328"/>
                <a:gd name="T43" fmla="*/ 43 h 52"/>
                <a:gd name="T44" fmla="*/ 60 w 328"/>
                <a:gd name="T45" fmla="*/ 35 h 52"/>
                <a:gd name="T46" fmla="*/ 54 w 328"/>
                <a:gd name="T47" fmla="*/ 33 h 52"/>
                <a:gd name="T48" fmla="*/ 46 w 328"/>
                <a:gd name="T49" fmla="*/ 29 h 52"/>
                <a:gd name="T50" fmla="*/ 1 w 328"/>
                <a:gd name="T51" fmla="*/ 2 h 52"/>
                <a:gd name="T52" fmla="*/ 0 w 328"/>
                <a:gd name="T53"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8" h="52">
                  <a:moveTo>
                    <a:pt x="0" y="1"/>
                  </a:moveTo>
                  <a:cubicBezTo>
                    <a:pt x="1" y="2"/>
                    <a:pt x="2" y="4"/>
                    <a:pt x="4" y="5"/>
                  </a:cubicBezTo>
                  <a:cubicBezTo>
                    <a:pt x="17" y="18"/>
                    <a:pt x="34" y="26"/>
                    <a:pt x="50" y="33"/>
                  </a:cubicBezTo>
                  <a:cubicBezTo>
                    <a:pt x="52" y="34"/>
                    <a:pt x="54" y="35"/>
                    <a:pt x="55" y="36"/>
                  </a:cubicBezTo>
                  <a:cubicBezTo>
                    <a:pt x="57" y="36"/>
                    <a:pt x="59" y="37"/>
                    <a:pt x="61" y="38"/>
                  </a:cubicBezTo>
                  <a:cubicBezTo>
                    <a:pt x="80" y="44"/>
                    <a:pt x="99" y="48"/>
                    <a:pt x="119" y="50"/>
                  </a:cubicBezTo>
                  <a:cubicBezTo>
                    <a:pt x="139" y="52"/>
                    <a:pt x="159" y="51"/>
                    <a:pt x="179" y="49"/>
                  </a:cubicBezTo>
                  <a:cubicBezTo>
                    <a:pt x="192" y="48"/>
                    <a:pt x="205" y="46"/>
                    <a:pt x="218" y="44"/>
                  </a:cubicBezTo>
                  <a:cubicBezTo>
                    <a:pt x="221" y="44"/>
                    <a:pt x="225" y="43"/>
                    <a:pt x="228" y="42"/>
                  </a:cubicBezTo>
                  <a:cubicBezTo>
                    <a:pt x="253" y="37"/>
                    <a:pt x="278" y="28"/>
                    <a:pt x="302" y="19"/>
                  </a:cubicBezTo>
                  <a:cubicBezTo>
                    <a:pt x="304" y="18"/>
                    <a:pt x="306" y="17"/>
                    <a:pt x="309" y="16"/>
                  </a:cubicBezTo>
                  <a:cubicBezTo>
                    <a:pt x="314" y="14"/>
                    <a:pt x="318" y="12"/>
                    <a:pt x="323" y="10"/>
                  </a:cubicBezTo>
                  <a:cubicBezTo>
                    <a:pt x="325" y="9"/>
                    <a:pt x="326" y="8"/>
                    <a:pt x="328" y="7"/>
                  </a:cubicBezTo>
                  <a:cubicBezTo>
                    <a:pt x="327" y="7"/>
                    <a:pt x="327" y="7"/>
                    <a:pt x="326" y="7"/>
                  </a:cubicBezTo>
                  <a:cubicBezTo>
                    <a:pt x="324" y="8"/>
                    <a:pt x="322" y="9"/>
                    <a:pt x="321" y="10"/>
                  </a:cubicBezTo>
                  <a:cubicBezTo>
                    <a:pt x="316" y="12"/>
                    <a:pt x="311" y="14"/>
                    <a:pt x="307" y="15"/>
                  </a:cubicBezTo>
                  <a:cubicBezTo>
                    <a:pt x="304" y="16"/>
                    <a:pt x="302" y="17"/>
                    <a:pt x="300" y="18"/>
                  </a:cubicBezTo>
                  <a:cubicBezTo>
                    <a:pt x="276" y="26"/>
                    <a:pt x="253" y="34"/>
                    <a:pt x="228" y="40"/>
                  </a:cubicBezTo>
                  <a:cubicBezTo>
                    <a:pt x="226" y="40"/>
                    <a:pt x="223" y="41"/>
                    <a:pt x="220" y="41"/>
                  </a:cubicBezTo>
                  <a:cubicBezTo>
                    <a:pt x="218" y="42"/>
                    <a:pt x="215" y="42"/>
                    <a:pt x="212" y="43"/>
                  </a:cubicBezTo>
                  <a:cubicBezTo>
                    <a:pt x="192" y="46"/>
                    <a:pt x="172" y="48"/>
                    <a:pt x="152" y="48"/>
                  </a:cubicBezTo>
                  <a:cubicBezTo>
                    <a:pt x="132" y="49"/>
                    <a:pt x="112" y="47"/>
                    <a:pt x="92" y="43"/>
                  </a:cubicBezTo>
                  <a:cubicBezTo>
                    <a:pt x="81" y="41"/>
                    <a:pt x="71" y="39"/>
                    <a:pt x="60" y="35"/>
                  </a:cubicBezTo>
                  <a:cubicBezTo>
                    <a:pt x="58" y="34"/>
                    <a:pt x="56" y="33"/>
                    <a:pt x="54" y="33"/>
                  </a:cubicBezTo>
                  <a:cubicBezTo>
                    <a:pt x="52" y="32"/>
                    <a:pt x="49" y="30"/>
                    <a:pt x="46" y="29"/>
                  </a:cubicBezTo>
                  <a:cubicBezTo>
                    <a:pt x="30" y="22"/>
                    <a:pt x="15" y="14"/>
                    <a:pt x="1" y="2"/>
                  </a:cubicBezTo>
                  <a:cubicBezTo>
                    <a:pt x="0" y="1"/>
                    <a:pt x="0" y="0"/>
                    <a:pt x="0" y="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32" name="Freeform 23"/>
            <p:cNvSpPr>
              <a:spLocks/>
            </p:cNvSpPr>
            <p:nvPr/>
          </p:nvSpPr>
          <p:spPr bwMode="auto">
            <a:xfrm>
              <a:off x="7026275" y="2592387"/>
              <a:ext cx="147638" cy="757238"/>
            </a:xfrm>
            <a:custGeom>
              <a:avLst/>
              <a:gdLst>
                <a:gd name="T0" fmla="*/ 0 w 39"/>
                <a:gd name="T1" fmla="*/ 201 h 201"/>
                <a:gd name="T2" fmla="*/ 8 w 39"/>
                <a:gd name="T3" fmla="*/ 188 h 201"/>
                <a:gd name="T4" fmla="*/ 11 w 39"/>
                <a:gd name="T5" fmla="*/ 183 h 201"/>
                <a:gd name="T6" fmla="*/ 30 w 39"/>
                <a:gd name="T7" fmla="*/ 135 h 201"/>
                <a:gd name="T8" fmla="*/ 31 w 39"/>
                <a:gd name="T9" fmla="*/ 130 h 201"/>
                <a:gd name="T10" fmla="*/ 35 w 39"/>
                <a:gd name="T11" fmla="*/ 108 h 201"/>
                <a:gd name="T12" fmla="*/ 39 w 39"/>
                <a:gd name="T13" fmla="*/ 75 h 201"/>
                <a:gd name="T14" fmla="*/ 38 w 39"/>
                <a:gd name="T15" fmla="*/ 61 h 201"/>
                <a:gd name="T16" fmla="*/ 37 w 39"/>
                <a:gd name="T17" fmla="*/ 53 h 201"/>
                <a:gd name="T18" fmla="*/ 37 w 39"/>
                <a:gd name="T19" fmla="*/ 50 h 201"/>
                <a:gd name="T20" fmla="*/ 36 w 39"/>
                <a:gd name="T21" fmla="*/ 45 h 201"/>
                <a:gd name="T22" fmla="*/ 19 w 39"/>
                <a:gd name="T23" fmla="*/ 8 h 201"/>
                <a:gd name="T24" fmla="*/ 16 w 39"/>
                <a:gd name="T25" fmla="*/ 5 h 201"/>
                <a:gd name="T26" fmla="*/ 11 w 39"/>
                <a:gd name="T27" fmla="*/ 0 h 201"/>
                <a:gd name="T28" fmla="*/ 13 w 39"/>
                <a:gd name="T29" fmla="*/ 4 h 201"/>
                <a:gd name="T30" fmla="*/ 16 w 39"/>
                <a:gd name="T31" fmla="*/ 8 h 201"/>
                <a:gd name="T32" fmla="*/ 34 w 39"/>
                <a:gd name="T33" fmla="*/ 50 h 201"/>
                <a:gd name="T34" fmla="*/ 35 w 39"/>
                <a:gd name="T35" fmla="*/ 53 h 201"/>
                <a:gd name="T36" fmla="*/ 36 w 39"/>
                <a:gd name="T37" fmla="*/ 76 h 201"/>
                <a:gd name="T38" fmla="*/ 33 w 39"/>
                <a:gd name="T39" fmla="*/ 109 h 201"/>
                <a:gd name="T40" fmla="*/ 28 w 39"/>
                <a:gd name="T41" fmla="*/ 131 h 201"/>
                <a:gd name="T42" fmla="*/ 27 w 39"/>
                <a:gd name="T43" fmla="*/ 136 h 201"/>
                <a:gd name="T44" fmla="*/ 10 w 39"/>
                <a:gd name="T45" fmla="*/ 180 h 201"/>
                <a:gd name="T46" fmla="*/ 8 w 39"/>
                <a:gd name="T47" fmla="*/ 185 h 201"/>
                <a:gd name="T48" fmla="*/ 6 w 39"/>
                <a:gd name="T49" fmla="*/ 189 h 201"/>
                <a:gd name="T50" fmla="*/ 1 w 39"/>
                <a:gd name="T51" fmla="*/ 199 h 201"/>
                <a:gd name="T52" fmla="*/ 0 w 39"/>
                <a:gd name="T53"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201">
                  <a:moveTo>
                    <a:pt x="0" y="201"/>
                  </a:moveTo>
                  <a:cubicBezTo>
                    <a:pt x="3" y="197"/>
                    <a:pt x="6" y="192"/>
                    <a:pt x="8" y="188"/>
                  </a:cubicBezTo>
                  <a:cubicBezTo>
                    <a:pt x="9" y="186"/>
                    <a:pt x="10" y="185"/>
                    <a:pt x="11" y="183"/>
                  </a:cubicBezTo>
                  <a:cubicBezTo>
                    <a:pt x="18" y="168"/>
                    <a:pt x="25" y="152"/>
                    <a:pt x="30" y="135"/>
                  </a:cubicBezTo>
                  <a:cubicBezTo>
                    <a:pt x="30" y="133"/>
                    <a:pt x="31" y="132"/>
                    <a:pt x="31" y="130"/>
                  </a:cubicBezTo>
                  <a:cubicBezTo>
                    <a:pt x="33" y="123"/>
                    <a:pt x="34" y="115"/>
                    <a:pt x="35" y="108"/>
                  </a:cubicBezTo>
                  <a:cubicBezTo>
                    <a:pt x="37" y="97"/>
                    <a:pt x="38" y="86"/>
                    <a:pt x="39" y="75"/>
                  </a:cubicBezTo>
                  <a:cubicBezTo>
                    <a:pt x="39" y="70"/>
                    <a:pt x="39" y="65"/>
                    <a:pt x="38" y="61"/>
                  </a:cubicBezTo>
                  <a:cubicBezTo>
                    <a:pt x="38" y="58"/>
                    <a:pt x="38" y="56"/>
                    <a:pt x="37" y="53"/>
                  </a:cubicBezTo>
                  <a:cubicBezTo>
                    <a:pt x="37" y="52"/>
                    <a:pt x="37" y="51"/>
                    <a:pt x="37" y="50"/>
                  </a:cubicBezTo>
                  <a:cubicBezTo>
                    <a:pt x="36" y="48"/>
                    <a:pt x="36" y="46"/>
                    <a:pt x="36" y="45"/>
                  </a:cubicBezTo>
                  <a:cubicBezTo>
                    <a:pt x="32" y="32"/>
                    <a:pt x="27" y="19"/>
                    <a:pt x="19" y="8"/>
                  </a:cubicBezTo>
                  <a:cubicBezTo>
                    <a:pt x="18" y="7"/>
                    <a:pt x="17" y="6"/>
                    <a:pt x="16" y="5"/>
                  </a:cubicBezTo>
                  <a:cubicBezTo>
                    <a:pt x="14" y="4"/>
                    <a:pt x="13" y="2"/>
                    <a:pt x="11" y="0"/>
                  </a:cubicBezTo>
                  <a:cubicBezTo>
                    <a:pt x="12" y="1"/>
                    <a:pt x="13" y="2"/>
                    <a:pt x="13" y="4"/>
                  </a:cubicBezTo>
                  <a:cubicBezTo>
                    <a:pt x="14" y="5"/>
                    <a:pt x="15" y="6"/>
                    <a:pt x="16" y="8"/>
                  </a:cubicBezTo>
                  <a:cubicBezTo>
                    <a:pt x="24" y="21"/>
                    <a:pt x="31" y="35"/>
                    <a:pt x="34" y="50"/>
                  </a:cubicBezTo>
                  <a:cubicBezTo>
                    <a:pt x="34" y="51"/>
                    <a:pt x="35" y="52"/>
                    <a:pt x="35" y="53"/>
                  </a:cubicBezTo>
                  <a:cubicBezTo>
                    <a:pt x="36" y="61"/>
                    <a:pt x="36" y="68"/>
                    <a:pt x="36" y="76"/>
                  </a:cubicBezTo>
                  <a:cubicBezTo>
                    <a:pt x="36" y="87"/>
                    <a:pt x="35" y="98"/>
                    <a:pt x="33" y="109"/>
                  </a:cubicBezTo>
                  <a:cubicBezTo>
                    <a:pt x="32" y="116"/>
                    <a:pt x="30" y="124"/>
                    <a:pt x="28" y="131"/>
                  </a:cubicBezTo>
                  <a:cubicBezTo>
                    <a:pt x="28" y="133"/>
                    <a:pt x="27" y="134"/>
                    <a:pt x="27" y="136"/>
                  </a:cubicBezTo>
                  <a:cubicBezTo>
                    <a:pt x="23" y="151"/>
                    <a:pt x="17" y="166"/>
                    <a:pt x="10" y="180"/>
                  </a:cubicBezTo>
                  <a:cubicBezTo>
                    <a:pt x="10" y="181"/>
                    <a:pt x="9" y="183"/>
                    <a:pt x="8" y="185"/>
                  </a:cubicBezTo>
                  <a:cubicBezTo>
                    <a:pt x="7" y="186"/>
                    <a:pt x="7" y="188"/>
                    <a:pt x="6" y="189"/>
                  </a:cubicBezTo>
                  <a:cubicBezTo>
                    <a:pt x="4" y="193"/>
                    <a:pt x="3" y="196"/>
                    <a:pt x="1" y="199"/>
                  </a:cubicBezTo>
                  <a:cubicBezTo>
                    <a:pt x="1" y="200"/>
                    <a:pt x="1" y="200"/>
                    <a:pt x="0" y="201"/>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33" name="Freeform 24"/>
            <p:cNvSpPr>
              <a:spLocks/>
            </p:cNvSpPr>
            <p:nvPr/>
          </p:nvSpPr>
          <p:spPr bwMode="auto">
            <a:xfrm>
              <a:off x="7127875" y="2751137"/>
              <a:ext cx="106363" cy="741363"/>
            </a:xfrm>
            <a:custGeom>
              <a:avLst/>
              <a:gdLst>
                <a:gd name="T0" fmla="*/ 0 w 28"/>
                <a:gd name="T1" fmla="*/ 197 h 197"/>
                <a:gd name="T2" fmla="*/ 11 w 28"/>
                <a:gd name="T3" fmla="*/ 173 h 197"/>
                <a:gd name="T4" fmla="*/ 14 w 28"/>
                <a:gd name="T5" fmla="*/ 165 h 197"/>
                <a:gd name="T6" fmla="*/ 16 w 28"/>
                <a:gd name="T7" fmla="*/ 156 h 197"/>
                <a:gd name="T8" fmla="*/ 19 w 28"/>
                <a:gd name="T9" fmla="*/ 147 h 197"/>
                <a:gd name="T10" fmla="*/ 26 w 28"/>
                <a:gd name="T11" fmla="*/ 66 h 197"/>
                <a:gd name="T12" fmla="*/ 25 w 28"/>
                <a:gd name="T13" fmla="*/ 60 h 197"/>
                <a:gd name="T14" fmla="*/ 19 w 28"/>
                <a:gd name="T15" fmla="*/ 26 h 197"/>
                <a:gd name="T16" fmla="*/ 17 w 28"/>
                <a:gd name="T17" fmla="*/ 21 h 197"/>
                <a:gd name="T18" fmla="*/ 8 w 28"/>
                <a:gd name="T19" fmla="*/ 0 h 197"/>
                <a:gd name="T20" fmla="*/ 15 w 28"/>
                <a:gd name="T21" fmla="*/ 20 h 197"/>
                <a:gd name="T22" fmla="*/ 17 w 28"/>
                <a:gd name="T23" fmla="*/ 26 h 197"/>
                <a:gd name="T24" fmla="*/ 23 w 28"/>
                <a:gd name="T25" fmla="*/ 61 h 197"/>
                <a:gd name="T26" fmla="*/ 23 w 28"/>
                <a:gd name="T27" fmla="*/ 68 h 197"/>
                <a:gd name="T28" fmla="*/ 18 w 28"/>
                <a:gd name="T29" fmla="*/ 138 h 197"/>
                <a:gd name="T30" fmla="*/ 17 w 28"/>
                <a:gd name="T31" fmla="*/ 146 h 197"/>
                <a:gd name="T32" fmla="*/ 13 w 28"/>
                <a:gd name="T33" fmla="*/ 161 h 197"/>
                <a:gd name="T34" fmla="*/ 10 w 28"/>
                <a:gd name="T35" fmla="*/ 169 h 197"/>
                <a:gd name="T36" fmla="*/ 2 w 28"/>
                <a:gd name="T37" fmla="*/ 190 h 197"/>
                <a:gd name="T38" fmla="*/ 0 w 28"/>
                <a:gd name="T3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197">
                  <a:moveTo>
                    <a:pt x="0" y="197"/>
                  </a:moveTo>
                  <a:cubicBezTo>
                    <a:pt x="5" y="189"/>
                    <a:pt x="8" y="181"/>
                    <a:pt x="11" y="173"/>
                  </a:cubicBezTo>
                  <a:cubicBezTo>
                    <a:pt x="12" y="171"/>
                    <a:pt x="13" y="168"/>
                    <a:pt x="14" y="165"/>
                  </a:cubicBezTo>
                  <a:cubicBezTo>
                    <a:pt x="15" y="162"/>
                    <a:pt x="16" y="159"/>
                    <a:pt x="16" y="156"/>
                  </a:cubicBezTo>
                  <a:cubicBezTo>
                    <a:pt x="17" y="153"/>
                    <a:pt x="18" y="150"/>
                    <a:pt x="19" y="147"/>
                  </a:cubicBezTo>
                  <a:cubicBezTo>
                    <a:pt x="24" y="121"/>
                    <a:pt x="28" y="94"/>
                    <a:pt x="26" y="66"/>
                  </a:cubicBezTo>
                  <a:cubicBezTo>
                    <a:pt x="25" y="64"/>
                    <a:pt x="25" y="62"/>
                    <a:pt x="25" y="60"/>
                  </a:cubicBezTo>
                  <a:cubicBezTo>
                    <a:pt x="24" y="48"/>
                    <a:pt x="22" y="37"/>
                    <a:pt x="19" y="26"/>
                  </a:cubicBezTo>
                  <a:cubicBezTo>
                    <a:pt x="18" y="25"/>
                    <a:pt x="17" y="23"/>
                    <a:pt x="17" y="21"/>
                  </a:cubicBezTo>
                  <a:cubicBezTo>
                    <a:pt x="14" y="14"/>
                    <a:pt x="11" y="7"/>
                    <a:pt x="8" y="0"/>
                  </a:cubicBezTo>
                  <a:cubicBezTo>
                    <a:pt x="10" y="7"/>
                    <a:pt x="13" y="13"/>
                    <a:pt x="15" y="20"/>
                  </a:cubicBezTo>
                  <a:cubicBezTo>
                    <a:pt x="16" y="22"/>
                    <a:pt x="16" y="24"/>
                    <a:pt x="17" y="26"/>
                  </a:cubicBezTo>
                  <a:cubicBezTo>
                    <a:pt x="20" y="37"/>
                    <a:pt x="22" y="49"/>
                    <a:pt x="23" y="61"/>
                  </a:cubicBezTo>
                  <a:cubicBezTo>
                    <a:pt x="23" y="63"/>
                    <a:pt x="23" y="65"/>
                    <a:pt x="23" y="68"/>
                  </a:cubicBezTo>
                  <a:cubicBezTo>
                    <a:pt x="25" y="91"/>
                    <a:pt x="23" y="115"/>
                    <a:pt x="18" y="138"/>
                  </a:cubicBezTo>
                  <a:cubicBezTo>
                    <a:pt x="18" y="141"/>
                    <a:pt x="17" y="143"/>
                    <a:pt x="17" y="146"/>
                  </a:cubicBezTo>
                  <a:cubicBezTo>
                    <a:pt x="16" y="151"/>
                    <a:pt x="14" y="156"/>
                    <a:pt x="13" y="161"/>
                  </a:cubicBezTo>
                  <a:cubicBezTo>
                    <a:pt x="12" y="164"/>
                    <a:pt x="11" y="166"/>
                    <a:pt x="10" y="169"/>
                  </a:cubicBezTo>
                  <a:cubicBezTo>
                    <a:pt x="8" y="176"/>
                    <a:pt x="5" y="183"/>
                    <a:pt x="2" y="190"/>
                  </a:cubicBezTo>
                  <a:cubicBezTo>
                    <a:pt x="2" y="193"/>
                    <a:pt x="1" y="195"/>
                    <a:pt x="0" y="19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sp>
          <p:nvSpPr>
            <p:cNvPr id="34" name="Freeform 25"/>
            <p:cNvSpPr>
              <a:spLocks/>
            </p:cNvSpPr>
            <p:nvPr/>
          </p:nvSpPr>
          <p:spPr bwMode="auto">
            <a:xfrm>
              <a:off x="7029450" y="3354387"/>
              <a:ext cx="222250" cy="330200"/>
            </a:xfrm>
            <a:custGeom>
              <a:avLst/>
              <a:gdLst>
                <a:gd name="T0" fmla="*/ 0 w 59"/>
                <a:gd name="T1" fmla="*/ 0 h 88"/>
                <a:gd name="T2" fmla="*/ 2 w 59"/>
                <a:gd name="T3" fmla="*/ 3 h 88"/>
                <a:gd name="T4" fmla="*/ 5 w 59"/>
                <a:gd name="T5" fmla="*/ 7 h 88"/>
                <a:gd name="T6" fmla="*/ 8 w 59"/>
                <a:gd name="T7" fmla="*/ 12 h 88"/>
                <a:gd name="T8" fmla="*/ 11 w 59"/>
                <a:gd name="T9" fmla="*/ 17 h 88"/>
                <a:gd name="T10" fmla="*/ 20 w 59"/>
                <a:gd name="T11" fmla="*/ 32 h 88"/>
                <a:gd name="T12" fmla="*/ 22 w 59"/>
                <a:gd name="T13" fmla="*/ 35 h 88"/>
                <a:gd name="T14" fmla="*/ 38 w 59"/>
                <a:gd name="T15" fmla="*/ 58 h 88"/>
                <a:gd name="T16" fmla="*/ 41 w 59"/>
                <a:gd name="T17" fmla="*/ 62 h 88"/>
                <a:gd name="T18" fmla="*/ 49 w 59"/>
                <a:gd name="T19" fmla="*/ 73 h 88"/>
                <a:gd name="T20" fmla="*/ 51 w 59"/>
                <a:gd name="T21" fmla="*/ 76 h 88"/>
                <a:gd name="T22" fmla="*/ 57 w 59"/>
                <a:gd name="T23" fmla="*/ 85 h 88"/>
                <a:gd name="T24" fmla="*/ 59 w 59"/>
                <a:gd name="T25" fmla="*/ 88 h 88"/>
                <a:gd name="T26" fmla="*/ 58 w 59"/>
                <a:gd name="T27" fmla="*/ 84 h 88"/>
                <a:gd name="T28" fmla="*/ 54 w 59"/>
                <a:gd name="T29" fmla="*/ 78 h 88"/>
                <a:gd name="T30" fmla="*/ 51 w 59"/>
                <a:gd name="T31" fmla="*/ 74 h 88"/>
                <a:gd name="T32" fmla="*/ 43 w 59"/>
                <a:gd name="T33" fmla="*/ 61 h 88"/>
                <a:gd name="T34" fmla="*/ 41 w 59"/>
                <a:gd name="T35" fmla="*/ 58 h 88"/>
                <a:gd name="T36" fmla="*/ 24 w 59"/>
                <a:gd name="T37" fmla="*/ 33 h 88"/>
                <a:gd name="T38" fmla="*/ 22 w 59"/>
                <a:gd name="T39" fmla="*/ 30 h 88"/>
                <a:gd name="T40" fmla="*/ 12 w 59"/>
                <a:gd name="T41" fmla="*/ 17 h 88"/>
                <a:gd name="T42" fmla="*/ 10 w 59"/>
                <a:gd name="T43" fmla="*/ 12 h 88"/>
                <a:gd name="T44" fmla="*/ 7 w 59"/>
                <a:gd name="T45" fmla="*/ 8 h 88"/>
                <a:gd name="T46" fmla="*/ 4 w 59"/>
                <a:gd name="T47" fmla="*/ 5 h 88"/>
                <a:gd name="T48" fmla="*/ 2 w 59"/>
                <a:gd name="T49" fmla="*/ 2 h 88"/>
                <a:gd name="T50" fmla="*/ 0 w 59"/>
                <a:gd name="T5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 h="88">
                  <a:moveTo>
                    <a:pt x="0" y="0"/>
                  </a:moveTo>
                  <a:cubicBezTo>
                    <a:pt x="1" y="1"/>
                    <a:pt x="1" y="2"/>
                    <a:pt x="2" y="3"/>
                  </a:cubicBezTo>
                  <a:cubicBezTo>
                    <a:pt x="3" y="5"/>
                    <a:pt x="4" y="6"/>
                    <a:pt x="5" y="7"/>
                  </a:cubicBezTo>
                  <a:cubicBezTo>
                    <a:pt x="6" y="9"/>
                    <a:pt x="7" y="10"/>
                    <a:pt x="8" y="12"/>
                  </a:cubicBezTo>
                  <a:cubicBezTo>
                    <a:pt x="9" y="13"/>
                    <a:pt x="9" y="15"/>
                    <a:pt x="11" y="17"/>
                  </a:cubicBezTo>
                  <a:cubicBezTo>
                    <a:pt x="14" y="22"/>
                    <a:pt x="17" y="27"/>
                    <a:pt x="20" y="32"/>
                  </a:cubicBezTo>
                  <a:cubicBezTo>
                    <a:pt x="21" y="33"/>
                    <a:pt x="22" y="34"/>
                    <a:pt x="22" y="35"/>
                  </a:cubicBezTo>
                  <a:cubicBezTo>
                    <a:pt x="28" y="43"/>
                    <a:pt x="33" y="50"/>
                    <a:pt x="38" y="58"/>
                  </a:cubicBezTo>
                  <a:cubicBezTo>
                    <a:pt x="39" y="59"/>
                    <a:pt x="40" y="61"/>
                    <a:pt x="41" y="62"/>
                  </a:cubicBezTo>
                  <a:cubicBezTo>
                    <a:pt x="44" y="66"/>
                    <a:pt x="46" y="69"/>
                    <a:pt x="49" y="73"/>
                  </a:cubicBezTo>
                  <a:cubicBezTo>
                    <a:pt x="49" y="74"/>
                    <a:pt x="50" y="75"/>
                    <a:pt x="51" y="76"/>
                  </a:cubicBezTo>
                  <a:cubicBezTo>
                    <a:pt x="53" y="79"/>
                    <a:pt x="55" y="82"/>
                    <a:pt x="57" y="85"/>
                  </a:cubicBezTo>
                  <a:cubicBezTo>
                    <a:pt x="58" y="86"/>
                    <a:pt x="58" y="87"/>
                    <a:pt x="59" y="88"/>
                  </a:cubicBezTo>
                  <a:cubicBezTo>
                    <a:pt x="59" y="86"/>
                    <a:pt x="58" y="85"/>
                    <a:pt x="58" y="84"/>
                  </a:cubicBezTo>
                  <a:cubicBezTo>
                    <a:pt x="56" y="82"/>
                    <a:pt x="55" y="80"/>
                    <a:pt x="54" y="78"/>
                  </a:cubicBezTo>
                  <a:cubicBezTo>
                    <a:pt x="53" y="77"/>
                    <a:pt x="52" y="75"/>
                    <a:pt x="51" y="74"/>
                  </a:cubicBezTo>
                  <a:cubicBezTo>
                    <a:pt x="49" y="70"/>
                    <a:pt x="46" y="66"/>
                    <a:pt x="43" y="61"/>
                  </a:cubicBezTo>
                  <a:cubicBezTo>
                    <a:pt x="42" y="60"/>
                    <a:pt x="41" y="59"/>
                    <a:pt x="41" y="58"/>
                  </a:cubicBezTo>
                  <a:cubicBezTo>
                    <a:pt x="35" y="50"/>
                    <a:pt x="29" y="41"/>
                    <a:pt x="24" y="33"/>
                  </a:cubicBezTo>
                  <a:cubicBezTo>
                    <a:pt x="23" y="32"/>
                    <a:pt x="23" y="31"/>
                    <a:pt x="22" y="30"/>
                  </a:cubicBezTo>
                  <a:cubicBezTo>
                    <a:pt x="19" y="26"/>
                    <a:pt x="16" y="21"/>
                    <a:pt x="12" y="17"/>
                  </a:cubicBezTo>
                  <a:cubicBezTo>
                    <a:pt x="11" y="15"/>
                    <a:pt x="11" y="14"/>
                    <a:pt x="10" y="12"/>
                  </a:cubicBezTo>
                  <a:cubicBezTo>
                    <a:pt x="9" y="11"/>
                    <a:pt x="8" y="10"/>
                    <a:pt x="7" y="8"/>
                  </a:cubicBezTo>
                  <a:cubicBezTo>
                    <a:pt x="6" y="7"/>
                    <a:pt x="5" y="6"/>
                    <a:pt x="4" y="5"/>
                  </a:cubicBezTo>
                  <a:cubicBezTo>
                    <a:pt x="4" y="4"/>
                    <a:pt x="3" y="3"/>
                    <a:pt x="2" y="2"/>
                  </a:cubicBezTo>
                  <a:cubicBezTo>
                    <a:pt x="1" y="1"/>
                    <a:pt x="1" y="0"/>
                    <a:pt x="0" y="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783"/>
              <a:endParaRPr lang="zh-CN" altLang="en-US" sz="1425">
                <a:solidFill>
                  <a:prstClr val="black"/>
                </a:solidFill>
              </a:endParaRPr>
            </a:p>
          </p:txBody>
        </p:sp>
      </p:grpSp>
      <p:grpSp>
        <p:nvGrpSpPr>
          <p:cNvPr id="2" name="组合 1"/>
          <p:cNvGrpSpPr/>
          <p:nvPr/>
        </p:nvGrpSpPr>
        <p:grpSpPr>
          <a:xfrm>
            <a:off x="5212522" y="2339963"/>
            <a:ext cx="1987239" cy="713587"/>
            <a:chOff x="6950028" y="1976949"/>
            <a:chExt cx="2649652" cy="951448"/>
          </a:xfrm>
        </p:grpSpPr>
        <p:cxnSp>
          <p:nvCxnSpPr>
            <p:cNvPr id="166" name="直接连接符 165"/>
            <p:cNvCxnSpPr>
              <a:stCxn id="167" idx="2"/>
            </p:cNvCxnSpPr>
            <p:nvPr/>
          </p:nvCxnSpPr>
          <p:spPr>
            <a:xfrm>
              <a:off x="7010988" y="2343621"/>
              <a:ext cx="2582593" cy="0"/>
            </a:xfrm>
            <a:prstGeom prst="line">
              <a:avLst/>
            </a:prstGeom>
            <a:ln w="3175">
              <a:solidFill>
                <a:schemeClr val="tx1">
                  <a:lumMod val="65000"/>
                  <a:lumOff val="35000"/>
                </a:schemeClr>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flipH="1" flipV="1">
              <a:off x="6950028" y="2313141"/>
              <a:ext cx="60960" cy="60960"/>
            </a:xfrm>
            <a:prstGeom prst="ellipse">
              <a:avLst/>
            </a:prstGeom>
            <a:solidFill>
              <a:schemeClr val="bg1">
                <a:alpha val="58000"/>
              </a:schemeClr>
            </a:solidFill>
            <a:ln w="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783"/>
              <a:endParaRPr lang="zh-CN" altLang="en-US">
                <a:solidFill>
                  <a:prstClr val="white"/>
                </a:solidFill>
              </a:endParaRPr>
            </a:p>
          </p:txBody>
        </p:sp>
        <p:sp>
          <p:nvSpPr>
            <p:cNvPr id="168" name="文本框 167"/>
            <p:cNvSpPr txBox="1"/>
            <p:nvPr/>
          </p:nvSpPr>
          <p:spPr>
            <a:xfrm>
              <a:off x="8076000" y="2343621"/>
              <a:ext cx="1523680" cy="584776"/>
            </a:xfrm>
            <a:prstGeom prst="rect">
              <a:avLst/>
            </a:prstGeom>
            <a:noFill/>
          </p:spPr>
          <p:txBody>
            <a:bodyPr wrap="square" rtlCol="0">
              <a:spAutoFit/>
            </a:bodyPr>
            <a:lstStyle/>
            <a:p>
              <a:pPr algn="dist" defTabSz="685783"/>
              <a:r>
                <a:rPr lang="zh-CN" altLang="en-US" sz="1125" dirty="0">
                  <a:solidFill>
                    <a:prstClr val="black">
                      <a:lumMod val="75000"/>
                      <a:lumOff val="25000"/>
                    </a:prstClr>
                  </a:solidFill>
                  <a:latin typeface="微软雅黑" panose="020B0503020204020204" pitchFamily="34" charset="-122"/>
                  <a:ea typeface="微软雅黑" panose="020B0503020204020204" pitchFamily="34" charset="-122"/>
                </a:rPr>
                <a:t>请输入文本</a:t>
              </a:r>
              <a:endParaRPr lang="en-US" altLang="zh-CN" sz="1125" dirty="0">
                <a:solidFill>
                  <a:prstClr val="black">
                    <a:lumMod val="75000"/>
                    <a:lumOff val="25000"/>
                  </a:prstClr>
                </a:solidFill>
                <a:latin typeface="微软雅黑" panose="020B0503020204020204" pitchFamily="34" charset="-122"/>
                <a:ea typeface="微软雅黑" panose="020B0503020204020204" pitchFamily="34" charset="-122"/>
              </a:endParaRPr>
            </a:p>
            <a:p>
              <a:pPr algn="dist" defTabSz="685783"/>
              <a:r>
                <a:rPr lang="zh-CN" altLang="en-US" sz="1125" dirty="0">
                  <a:solidFill>
                    <a:prstClr val="black">
                      <a:lumMod val="75000"/>
                      <a:lumOff val="25000"/>
                    </a:prstClr>
                  </a:solidFill>
                  <a:latin typeface="微软雅黑" panose="020B0503020204020204" pitchFamily="34" charset="-122"/>
                  <a:ea typeface="微软雅黑" panose="020B0503020204020204" pitchFamily="34" charset="-122"/>
                </a:rPr>
                <a:t>请输入文本</a:t>
              </a:r>
            </a:p>
          </p:txBody>
        </p:sp>
        <p:sp>
          <p:nvSpPr>
            <p:cNvPr id="46" name="文本框 45"/>
            <p:cNvSpPr txBox="1"/>
            <p:nvPr/>
          </p:nvSpPr>
          <p:spPr>
            <a:xfrm>
              <a:off x="8076001" y="1976949"/>
              <a:ext cx="1523679" cy="415498"/>
            </a:xfrm>
            <a:prstGeom prst="rect">
              <a:avLst/>
            </a:prstGeom>
            <a:noFill/>
          </p:spPr>
          <p:txBody>
            <a:bodyPr wrap="square" rtlCol="0">
              <a:spAutoFit/>
            </a:bodyPr>
            <a:lstStyle/>
            <a:p>
              <a:pPr algn="dist" defTabSz="685783"/>
              <a:r>
                <a:rPr lang="zh-CN" altLang="en-US" sz="1425" b="1" dirty="0">
                  <a:solidFill>
                    <a:prstClr val="black"/>
                  </a:solidFill>
                  <a:latin typeface="微软雅黑" panose="020B0503020204020204" pitchFamily="34" charset="-122"/>
                  <a:ea typeface="微软雅黑" panose="020B0503020204020204" pitchFamily="34" charset="-122"/>
                </a:rPr>
                <a:t>请输入标题</a:t>
              </a:r>
            </a:p>
          </p:txBody>
        </p:sp>
      </p:grpSp>
      <p:grpSp>
        <p:nvGrpSpPr>
          <p:cNvPr id="3" name="组合 2"/>
          <p:cNvGrpSpPr/>
          <p:nvPr/>
        </p:nvGrpSpPr>
        <p:grpSpPr>
          <a:xfrm>
            <a:off x="1948815" y="4030404"/>
            <a:ext cx="1980968" cy="713587"/>
            <a:chOff x="2598419" y="4230869"/>
            <a:chExt cx="2641290" cy="951448"/>
          </a:xfrm>
        </p:grpSpPr>
        <p:cxnSp>
          <p:nvCxnSpPr>
            <p:cNvPr id="170" name="直接连接符 169"/>
            <p:cNvCxnSpPr/>
            <p:nvPr/>
          </p:nvCxnSpPr>
          <p:spPr>
            <a:xfrm flipH="1">
              <a:off x="2598420" y="4597541"/>
              <a:ext cx="2582593" cy="0"/>
            </a:xfrm>
            <a:prstGeom prst="line">
              <a:avLst/>
            </a:prstGeom>
            <a:ln w="3175">
              <a:solidFill>
                <a:schemeClr val="tx1">
                  <a:lumMod val="65000"/>
                  <a:lumOff val="35000"/>
                </a:schemeClr>
              </a:solidFill>
              <a:prstDash val="sysDash"/>
              <a:tailEnd type="oval" w="sm" len="sm"/>
            </a:ln>
          </p:spPr>
          <p:style>
            <a:lnRef idx="1">
              <a:schemeClr val="accent1"/>
            </a:lnRef>
            <a:fillRef idx="0">
              <a:schemeClr val="accent1"/>
            </a:fillRef>
            <a:effectRef idx="0">
              <a:schemeClr val="accent1"/>
            </a:effectRef>
            <a:fontRef idx="minor">
              <a:schemeClr val="tx1"/>
            </a:fontRef>
          </p:style>
        </p:cxnSp>
        <p:sp>
          <p:nvSpPr>
            <p:cNvPr id="171" name="文本框 170"/>
            <p:cNvSpPr txBox="1"/>
            <p:nvPr/>
          </p:nvSpPr>
          <p:spPr>
            <a:xfrm flipH="1">
              <a:off x="2598419" y="4597541"/>
              <a:ext cx="1478016" cy="584776"/>
            </a:xfrm>
            <a:prstGeom prst="rect">
              <a:avLst/>
            </a:prstGeom>
            <a:noFill/>
          </p:spPr>
          <p:txBody>
            <a:bodyPr wrap="square" rtlCol="0">
              <a:spAutoFit/>
            </a:bodyPr>
            <a:lstStyle/>
            <a:p>
              <a:pPr algn="dist" defTabSz="685783"/>
              <a:r>
                <a:rPr lang="zh-CN" altLang="en-US" sz="1125" dirty="0">
                  <a:solidFill>
                    <a:prstClr val="black">
                      <a:lumMod val="75000"/>
                      <a:lumOff val="25000"/>
                    </a:prstClr>
                  </a:solidFill>
                  <a:latin typeface="微软雅黑" panose="020B0503020204020204" pitchFamily="34" charset="-122"/>
                  <a:ea typeface="微软雅黑" panose="020B0503020204020204" pitchFamily="34" charset="-122"/>
                </a:rPr>
                <a:t>请输入文本</a:t>
              </a:r>
              <a:endParaRPr lang="en-US" altLang="zh-CN" sz="1125" dirty="0">
                <a:solidFill>
                  <a:prstClr val="black">
                    <a:lumMod val="75000"/>
                    <a:lumOff val="25000"/>
                  </a:prstClr>
                </a:solidFill>
                <a:latin typeface="微软雅黑" panose="020B0503020204020204" pitchFamily="34" charset="-122"/>
                <a:ea typeface="微软雅黑" panose="020B0503020204020204" pitchFamily="34" charset="-122"/>
              </a:endParaRPr>
            </a:p>
            <a:p>
              <a:pPr algn="dist" defTabSz="685783"/>
              <a:r>
                <a:rPr lang="zh-CN" altLang="en-US" sz="1125" dirty="0">
                  <a:solidFill>
                    <a:prstClr val="black">
                      <a:lumMod val="75000"/>
                      <a:lumOff val="25000"/>
                    </a:prstClr>
                  </a:solidFill>
                  <a:latin typeface="微软雅黑" panose="020B0503020204020204" pitchFamily="34" charset="-122"/>
                  <a:ea typeface="微软雅黑" panose="020B0503020204020204" pitchFamily="34" charset="-122"/>
                </a:rPr>
                <a:t>请输入文本</a:t>
              </a:r>
            </a:p>
          </p:txBody>
        </p:sp>
        <p:sp>
          <p:nvSpPr>
            <p:cNvPr id="172" name="文本框 171"/>
            <p:cNvSpPr txBox="1"/>
            <p:nvPr/>
          </p:nvSpPr>
          <p:spPr>
            <a:xfrm flipH="1">
              <a:off x="2598420" y="4230869"/>
              <a:ext cx="1478013" cy="415498"/>
            </a:xfrm>
            <a:prstGeom prst="rect">
              <a:avLst/>
            </a:prstGeom>
            <a:noFill/>
          </p:spPr>
          <p:txBody>
            <a:bodyPr wrap="square" rtlCol="0">
              <a:spAutoFit/>
            </a:bodyPr>
            <a:lstStyle/>
            <a:p>
              <a:pPr algn="dist" defTabSz="685783"/>
              <a:r>
                <a:rPr lang="zh-CN" altLang="en-US" sz="1425" b="1" dirty="0">
                  <a:solidFill>
                    <a:prstClr val="black"/>
                  </a:solidFill>
                  <a:latin typeface="微软雅黑" panose="020B0503020204020204" pitchFamily="34" charset="-122"/>
                  <a:ea typeface="微软雅黑" panose="020B0503020204020204" pitchFamily="34" charset="-122"/>
                </a:rPr>
                <a:t>请输入标题</a:t>
              </a:r>
            </a:p>
          </p:txBody>
        </p:sp>
        <p:sp>
          <p:nvSpPr>
            <p:cNvPr id="177" name="椭圆 176"/>
            <p:cNvSpPr/>
            <p:nvPr/>
          </p:nvSpPr>
          <p:spPr>
            <a:xfrm flipH="1" flipV="1">
              <a:off x="5178749" y="4565545"/>
              <a:ext cx="60960" cy="60960"/>
            </a:xfrm>
            <a:prstGeom prst="ellipse">
              <a:avLst/>
            </a:prstGeom>
            <a:solidFill>
              <a:schemeClr val="bg1">
                <a:alpha val="58000"/>
              </a:schemeClr>
            </a:solidFill>
            <a:ln w="0">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685783"/>
              <a:endParaRPr lang="zh-CN" altLang="en-US">
                <a:solidFill>
                  <a:prstClr val="white"/>
                </a:solidFill>
              </a:endParaRPr>
            </a:p>
          </p:txBody>
        </p:sp>
      </p:grpSp>
    </p:spTree>
    <p:extLst>
      <p:ext uri="{BB962C8B-B14F-4D97-AF65-F5344CB8AC3E}">
        <p14:creationId xmlns:p14="http://schemas.microsoft.com/office/powerpoint/2010/main" val="27760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0" name="TextBox 1969"/>
          <p:cNvSpPr txBox="1"/>
          <p:nvPr/>
        </p:nvSpPr>
        <p:spPr>
          <a:xfrm>
            <a:off x="1475657" y="1076604"/>
            <a:ext cx="6809651" cy="584775"/>
          </a:xfrm>
          <a:prstGeom prst="rect">
            <a:avLst/>
          </a:prstGeom>
          <a:noFill/>
        </p:spPr>
        <p:txBody>
          <a:bodyPr wrap="square" rtlCol="0">
            <a:spAutoFit/>
          </a:bodyPr>
          <a:lstStyle>
            <a:defPPr>
              <a:defRPr lang="zh-CN"/>
            </a:defPPr>
            <a:lvl1pPr>
              <a:defRPr sz="3200">
                <a:solidFill>
                  <a:srgbClr val="AE9E03"/>
                </a:solidFill>
                <a:latin typeface="Blackoak Std" pitchFamily="82" charset="0"/>
              </a:defRPr>
            </a:lvl1pPr>
          </a:lstStyle>
          <a:p>
            <a:r>
              <a:rPr lang="zh-CN" altLang="en-US" b="1" dirty="0">
                <a:latin typeface="微软雅黑" pitchFamily="34" charset="-122"/>
                <a:ea typeface="微软雅黑" pitchFamily="34" charset="-122"/>
              </a:rPr>
              <a:t>立体并列图表系列</a:t>
            </a:r>
          </a:p>
        </p:txBody>
      </p:sp>
      <p:grpSp>
        <p:nvGrpSpPr>
          <p:cNvPr id="2051" name="组合 2050"/>
          <p:cNvGrpSpPr/>
          <p:nvPr/>
        </p:nvGrpSpPr>
        <p:grpSpPr>
          <a:xfrm>
            <a:off x="422391" y="908125"/>
            <a:ext cx="792088" cy="873098"/>
            <a:chOff x="6466341" y="1613216"/>
            <a:chExt cx="792088" cy="873097"/>
          </a:xfrm>
        </p:grpSpPr>
        <p:sp>
          <p:nvSpPr>
            <p:cNvPr id="2050" name="矩形 2049"/>
            <p:cNvSpPr/>
            <p:nvPr/>
          </p:nvSpPr>
          <p:spPr>
            <a:xfrm>
              <a:off x="6466341" y="1613216"/>
              <a:ext cx="792088" cy="792088"/>
            </a:xfrm>
            <a:prstGeom prst="rect">
              <a:avLst/>
            </a:prstGeom>
            <a:solidFill>
              <a:srgbClr val="FDD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71" name="TextBox 1970"/>
            <p:cNvSpPr txBox="1"/>
            <p:nvPr/>
          </p:nvSpPr>
          <p:spPr>
            <a:xfrm>
              <a:off x="6510244" y="1716873"/>
              <a:ext cx="530110" cy="769440"/>
            </a:xfrm>
            <a:prstGeom prst="rect">
              <a:avLst/>
            </a:prstGeom>
            <a:noFill/>
          </p:spPr>
          <p:txBody>
            <a:bodyPr wrap="square" rtlCol="0">
              <a:spAutoFit/>
            </a:bodyPr>
            <a:lstStyle>
              <a:defPPr>
                <a:defRPr lang="zh-CN"/>
              </a:defPPr>
              <a:lvl1pPr>
                <a:defRPr sz="4400">
                  <a:solidFill>
                    <a:schemeClr val="bg1"/>
                  </a:solidFill>
                  <a:latin typeface="Goudy Stout" panose="0202090407030B020401" pitchFamily="18" charset="0"/>
                </a:defRPr>
              </a:lvl1pPr>
            </a:lstStyle>
            <a:p>
              <a:r>
                <a:rPr lang="en-US" altLang="zh-CN" dirty="0">
                  <a:solidFill>
                    <a:prstClr val="white"/>
                  </a:solidFill>
                </a:rPr>
                <a:t>5</a:t>
              </a:r>
              <a:endParaRPr lang="zh-CN" altLang="en-US" dirty="0">
                <a:solidFill>
                  <a:prstClr val="white"/>
                </a:solidFill>
              </a:endParaRPr>
            </a:p>
          </p:txBody>
        </p:sp>
      </p:grpSp>
      <p:sp>
        <p:nvSpPr>
          <p:cNvPr id="6" name="AutoShape 4"/>
          <p:cNvSpPr>
            <a:spLocks noChangeAspect="1" noChangeArrowheads="1" noTextEdit="1"/>
          </p:cNvSpPr>
          <p:nvPr/>
        </p:nvSpPr>
        <p:spPr bwMode="auto">
          <a:xfrm>
            <a:off x="4074500" y="1708761"/>
            <a:ext cx="765175" cy="293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7" name="组合 6"/>
          <p:cNvGrpSpPr/>
          <p:nvPr/>
        </p:nvGrpSpPr>
        <p:grpSpPr>
          <a:xfrm>
            <a:off x="2821103" y="1980665"/>
            <a:ext cx="3497057" cy="3462846"/>
            <a:chOff x="2353928" y="912335"/>
            <a:chExt cx="3497057" cy="3462846"/>
          </a:xfrm>
        </p:grpSpPr>
        <p:grpSp>
          <p:nvGrpSpPr>
            <p:cNvPr id="5" name="组合 4"/>
            <p:cNvGrpSpPr/>
            <p:nvPr/>
          </p:nvGrpSpPr>
          <p:grpSpPr>
            <a:xfrm>
              <a:off x="3535281" y="2643758"/>
              <a:ext cx="1132002" cy="1731423"/>
              <a:chOff x="3535281" y="2684025"/>
              <a:chExt cx="1132002" cy="1731423"/>
            </a:xfrm>
          </p:grpSpPr>
          <p:sp>
            <p:nvSpPr>
              <p:cNvPr id="2" name="矩形 1"/>
              <p:cNvSpPr/>
              <p:nvPr/>
            </p:nvSpPr>
            <p:spPr>
              <a:xfrm rot="2700000">
                <a:off x="3697649" y="2849685"/>
                <a:ext cx="807669" cy="807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rot="2700000">
                <a:off x="3697648" y="3607779"/>
                <a:ext cx="807669" cy="807669"/>
              </a:xfrm>
              <a:prstGeom prst="rect">
                <a:avLst/>
              </a:prstGeom>
              <a:solidFill>
                <a:srgbClr val="008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535281" y="2684025"/>
                <a:ext cx="568241" cy="132998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 name="connsiteX0" fmla="*/ 12031 w 572252"/>
                  <a:gd name="connsiteY0" fmla="*/ 569494 h 1317953"/>
                  <a:gd name="connsiteX1" fmla="*/ 564231 w 572252"/>
                  <a:gd name="connsiteY1" fmla="*/ 0 h 1317953"/>
                  <a:gd name="connsiteX2" fmla="*/ 572252 w 572252"/>
                  <a:gd name="connsiteY2" fmla="*/ 768512 h 1317953"/>
                  <a:gd name="connsiteX3" fmla="*/ 0 w 572252"/>
                  <a:gd name="connsiteY3" fmla="*/ 1317953 h 1317953"/>
                  <a:gd name="connsiteX4" fmla="*/ 12031 w 572252"/>
                  <a:gd name="connsiteY4" fmla="*/ 569494 h 1317953"/>
                  <a:gd name="connsiteX0" fmla="*/ 8020 w 568241"/>
                  <a:gd name="connsiteY0" fmla="*/ 569494 h 1329984"/>
                  <a:gd name="connsiteX1" fmla="*/ 560220 w 568241"/>
                  <a:gd name="connsiteY1" fmla="*/ 0 h 1329984"/>
                  <a:gd name="connsiteX2" fmla="*/ 568241 w 568241"/>
                  <a:gd name="connsiteY2" fmla="*/ 768512 h 1329984"/>
                  <a:gd name="connsiteX3" fmla="*/ 0 w 568241"/>
                  <a:gd name="connsiteY3" fmla="*/ 1329984 h 1329984"/>
                  <a:gd name="connsiteX4" fmla="*/ 8020 w 568241"/>
                  <a:gd name="connsiteY4" fmla="*/ 569494 h 1329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241" h="1329984">
                    <a:moveTo>
                      <a:pt x="8020" y="569494"/>
                    </a:moveTo>
                    <a:lnTo>
                      <a:pt x="560220" y="0"/>
                    </a:lnTo>
                    <a:cubicBezTo>
                      <a:pt x="562894" y="256171"/>
                      <a:pt x="565567" y="512341"/>
                      <a:pt x="568241" y="768512"/>
                    </a:cubicBezTo>
                    <a:lnTo>
                      <a:pt x="0" y="1329984"/>
                    </a:lnTo>
                    <a:cubicBezTo>
                      <a:pt x="2673" y="1076487"/>
                      <a:pt x="5347" y="822991"/>
                      <a:pt x="8020" y="569494"/>
                    </a:cubicBezTo>
                    <a:close/>
                  </a:path>
                </a:pathLst>
              </a:custGeom>
              <a:gradFill>
                <a:gsLst>
                  <a:gs pos="100000">
                    <a:srgbClr val="0081CC"/>
                  </a:gs>
                  <a:gs pos="28000">
                    <a:srgbClr val="71CCFF"/>
                  </a:gs>
                  <a:gs pos="0">
                    <a:schemeClr val="bg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3"/>
              <p:cNvSpPr/>
              <p:nvPr/>
            </p:nvSpPr>
            <p:spPr>
              <a:xfrm flipH="1">
                <a:off x="4091020" y="2684025"/>
                <a:ext cx="576263" cy="132597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63" h="1325974">
                    <a:moveTo>
                      <a:pt x="16042" y="569494"/>
                    </a:moveTo>
                    <a:lnTo>
                      <a:pt x="568242" y="0"/>
                    </a:lnTo>
                    <a:cubicBezTo>
                      <a:pt x="570916" y="256171"/>
                      <a:pt x="573589" y="512341"/>
                      <a:pt x="576263" y="768512"/>
                    </a:cubicBezTo>
                    <a:lnTo>
                      <a:pt x="0" y="1325974"/>
                    </a:lnTo>
                    <a:lnTo>
                      <a:pt x="16042" y="569494"/>
                    </a:lnTo>
                    <a:close/>
                  </a:path>
                </a:pathLst>
              </a:custGeom>
              <a:gradFill>
                <a:gsLst>
                  <a:gs pos="100000">
                    <a:srgbClr val="0081CC"/>
                  </a:gs>
                  <a:gs pos="28000">
                    <a:srgbClr val="71CCFF"/>
                  </a:gs>
                  <a:gs pos="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flipV="1">
              <a:off x="3535281" y="912335"/>
              <a:ext cx="1132002" cy="1731423"/>
              <a:chOff x="3535281" y="2684025"/>
              <a:chExt cx="1132002" cy="1731423"/>
            </a:xfrm>
          </p:grpSpPr>
          <p:sp>
            <p:nvSpPr>
              <p:cNvPr id="23" name="矩形 22"/>
              <p:cNvSpPr/>
              <p:nvPr/>
            </p:nvSpPr>
            <p:spPr>
              <a:xfrm rot="2700000">
                <a:off x="3697649" y="2849685"/>
                <a:ext cx="807669" cy="807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rot="2700000">
                <a:off x="3697648" y="3607779"/>
                <a:ext cx="807669" cy="807669"/>
              </a:xfrm>
              <a:prstGeom prst="rect">
                <a:avLst/>
              </a:prstGeom>
              <a:solidFill>
                <a:srgbClr val="FDD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3"/>
              <p:cNvSpPr/>
              <p:nvPr/>
            </p:nvSpPr>
            <p:spPr>
              <a:xfrm>
                <a:off x="3535281" y="2684025"/>
                <a:ext cx="568241" cy="132998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 name="connsiteX0" fmla="*/ 12031 w 572252"/>
                  <a:gd name="connsiteY0" fmla="*/ 569494 h 1317953"/>
                  <a:gd name="connsiteX1" fmla="*/ 564231 w 572252"/>
                  <a:gd name="connsiteY1" fmla="*/ 0 h 1317953"/>
                  <a:gd name="connsiteX2" fmla="*/ 572252 w 572252"/>
                  <a:gd name="connsiteY2" fmla="*/ 768512 h 1317953"/>
                  <a:gd name="connsiteX3" fmla="*/ 0 w 572252"/>
                  <a:gd name="connsiteY3" fmla="*/ 1317953 h 1317953"/>
                  <a:gd name="connsiteX4" fmla="*/ 12031 w 572252"/>
                  <a:gd name="connsiteY4" fmla="*/ 569494 h 1317953"/>
                  <a:gd name="connsiteX0" fmla="*/ 8020 w 568241"/>
                  <a:gd name="connsiteY0" fmla="*/ 569494 h 1329984"/>
                  <a:gd name="connsiteX1" fmla="*/ 560220 w 568241"/>
                  <a:gd name="connsiteY1" fmla="*/ 0 h 1329984"/>
                  <a:gd name="connsiteX2" fmla="*/ 568241 w 568241"/>
                  <a:gd name="connsiteY2" fmla="*/ 768512 h 1329984"/>
                  <a:gd name="connsiteX3" fmla="*/ 0 w 568241"/>
                  <a:gd name="connsiteY3" fmla="*/ 1329984 h 1329984"/>
                  <a:gd name="connsiteX4" fmla="*/ 8020 w 568241"/>
                  <a:gd name="connsiteY4" fmla="*/ 569494 h 1329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241" h="1329984">
                    <a:moveTo>
                      <a:pt x="8020" y="569494"/>
                    </a:moveTo>
                    <a:lnTo>
                      <a:pt x="560220" y="0"/>
                    </a:lnTo>
                    <a:cubicBezTo>
                      <a:pt x="562894" y="256171"/>
                      <a:pt x="565567" y="512341"/>
                      <a:pt x="568241" y="768512"/>
                    </a:cubicBezTo>
                    <a:lnTo>
                      <a:pt x="0" y="1329984"/>
                    </a:lnTo>
                    <a:cubicBezTo>
                      <a:pt x="2673" y="1076487"/>
                      <a:pt x="5347" y="822991"/>
                      <a:pt x="8020" y="569494"/>
                    </a:cubicBezTo>
                    <a:close/>
                  </a:path>
                </a:pathLst>
              </a:custGeom>
              <a:gradFill>
                <a:gsLst>
                  <a:gs pos="100000">
                    <a:srgbClr val="FFA401"/>
                  </a:gs>
                  <a:gs pos="38000">
                    <a:srgbClr val="EEB500"/>
                  </a:gs>
                  <a:gs pos="29000">
                    <a:srgbClr val="FFA40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3"/>
              <p:cNvSpPr/>
              <p:nvPr/>
            </p:nvSpPr>
            <p:spPr>
              <a:xfrm flipH="1">
                <a:off x="4091020" y="2684025"/>
                <a:ext cx="576263" cy="132597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63" h="1325974">
                    <a:moveTo>
                      <a:pt x="16042" y="569494"/>
                    </a:moveTo>
                    <a:lnTo>
                      <a:pt x="568242" y="0"/>
                    </a:lnTo>
                    <a:cubicBezTo>
                      <a:pt x="570916" y="256171"/>
                      <a:pt x="573589" y="512341"/>
                      <a:pt x="576263" y="768512"/>
                    </a:cubicBezTo>
                    <a:lnTo>
                      <a:pt x="0" y="1325974"/>
                    </a:lnTo>
                    <a:lnTo>
                      <a:pt x="16042" y="569494"/>
                    </a:lnTo>
                    <a:close/>
                  </a:path>
                </a:pathLst>
              </a:custGeom>
              <a:gradFill>
                <a:gsLst>
                  <a:gs pos="100000">
                    <a:srgbClr val="FFA401"/>
                  </a:gs>
                  <a:gs pos="38000">
                    <a:srgbClr val="EEB500"/>
                  </a:gs>
                  <a:gs pos="29000">
                    <a:srgbClr val="FFA40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rot="16200000">
              <a:off x="4419273" y="1780172"/>
              <a:ext cx="1132002" cy="1731423"/>
              <a:chOff x="3535281" y="2684025"/>
              <a:chExt cx="1132002" cy="1731423"/>
            </a:xfrm>
          </p:grpSpPr>
          <p:sp>
            <p:nvSpPr>
              <p:cNvPr id="28" name="矩形 27"/>
              <p:cNvSpPr/>
              <p:nvPr/>
            </p:nvSpPr>
            <p:spPr>
              <a:xfrm rot="2700000">
                <a:off x="3697649" y="2849685"/>
                <a:ext cx="807669" cy="807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rot="2700000">
                <a:off x="3697648" y="3607779"/>
                <a:ext cx="807669" cy="807669"/>
              </a:xfrm>
              <a:prstGeom prst="rect">
                <a:avLst/>
              </a:prstGeom>
              <a:solidFill>
                <a:srgbClr val="0095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3"/>
              <p:cNvSpPr/>
              <p:nvPr/>
            </p:nvSpPr>
            <p:spPr>
              <a:xfrm>
                <a:off x="3535281" y="2684025"/>
                <a:ext cx="568241" cy="132998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 name="connsiteX0" fmla="*/ 12031 w 572252"/>
                  <a:gd name="connsiteY0" fmla="*/ 569494 h 1317953"/>
                  <a:gd name="connsiteX1" fmla="*/ 564231 w 572252"/>
                  <a:gd name="connsiteY1" fmla="*/ 0 h 1317953"/>
                  <a:gd name="connsiteX2" fmla="*/ 572252 w 572252"/>
                  <a:gd name="connsiteY2" fmla="*/ 768512 h 1317953"/>
                  <a:gd name="connsiteX3" fmla="*/ 0 w 572252"/>
                  <a:gd name="connsiteY3" fmla="*/ 1317953 h 1317953"/>
                  <a:gd name="connsiteX4" fmla="*/ 12031 w 572252"/>
                  <a:gd name="connsiteY4" fmla="*/ 569494 h 1317953"/>
                  <a:gd name="connsiteX0" fmla="*/ 8020 w 568241"/>
                  <a:gd name="connsiteY0" fmla="*/ 569494 h 1329984"/>
                  <a:gd name="connsiteX1" fmla="*/ 560220 w 568241"/>
                  <a:gd name="connsiteY1" fmla="*/ 0 h 1329984"/>
                  <a:gd name="connsiteX2" fmla="*/ 568241 w 568241"/>
                  <a:gd name="connsiteY2" fmla="*/ 768512 h 1329984"/>
                  <a:gd name="connsiteX3" fmla="*/ 0 w 568241"/>
                  <a:gd name="connsiteY3" fmla="*/ 1329984 h 1329984"/>
                  <a:gd name="connsiteX4" fmla="*/ 8020 w 568241"/>
                  <a:gd name="connsiteY4" fmla="*/ 569494 h 1329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241" h="1329984">
                    <a:moveTo>
                      <a:pt x="8020" y="569494"/>
                    </a:moveTo>
                    <a:lnTo>
                      <a:pt x="560220" y="0"/>
                    </a:lnTo>
                    <a:cubicBezTo>
                      <a:pt x="562894" y="256171"/>
                      <a:pt x="565567" y="512341"/>
                      <a:pt x="568241" y="768512"/>
                    </a:cubicBezTo>
                    <a:lnTo>
                      <a:pt x="0" y="1329984"/>
                    </a:lnTo>
                    <a:cubicBezTo>
                      <a:pt x="2673" y="1076487"/>
                      <a:pt x="5347" y="822991"/>
                      <a:pt x="8020" y="569494"/>
                    </a:cubicBezTo>
                    <a:close/>
                  </a:path>
                </a:pathLst>
              </a:custGeom>
              <a:gradFill>
                <a:gsLst>
                  <a:gs pos="100000">
                    <a:srgbClr val="007033"/>
                  </a:gs>
                  <a:gs pos="34000">
                    <a:srgbClr val="92D050"/>
                  </a:gs>
                  <a:gs pos="0">
                    <a:srgbClr val="00DE6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
              <p:cNvSpPr/>
              <p:nvPr/>
            </p:nvSpPr>
            <p:spPr>
              <a:xfrm flipH="1">
                <a:off x="4091020" y="2684025"/>
                <a:ext cx="576263" cy="132597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63" h="1325974">
                    <a:moveTo>
                      <a:pt x="16042" y="569494"/>
                    </a:moveTo>
                    <a:lnTo>
                      <a:pt x="568242" y="0"/>
                    </a:lnTo>
                    <a:cubicBezTo>
                      <a:pt x="570916" y="256171"/>
                      <a:pt x="573589" y="512341"/>
                      <a:pt x="576263" y="768512"/>
                    </a:cubicBezTo>
                    <a:lnTo>
                      <a:pt x="0" y="1325974"/>
                    </a:lnTo>
                    <a:lnTo>
                      <a:pt x="16042" y="569494"/>
                    </a:lnTo>
                    <a:close/>
                  </a:path>
                </a:pathLst>
              </a:custGeom>
              <a:gradFill>
                <a:gsLst>
                  <a:gs pos="100000">
                    <a:srgbClr val="007033"/>
                  </a:gs>
                  <a:gs pos="34000">
                    <a:srgbClr val="92D050"/>
                  </a:gs>
                  <a:gs pos="0">
                    <a:srgbClr val="00DE64"/>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3" name="组合 32"/>
            <p:cNvGrpSpPr/>
            <p:nvPr/>
          </p:nvGrpSpPr>
          <p:grpSpPr>
            <a:xfrm rot="5400000" flipH="1">
              <a:off x="2653639" y="1780172"/>
              <a:ext cx="1132002" cy="1731423"/>
              <a:chOff x="3535281" y="2684025"/>
              <a:chExt cx="1132002" cy="1731423"/>
            </a:xfrm>
          </p:grpSpPr>
          <p:sp>
            <p:nvSpPr>
              <p:cNvPr id="34" name="矩形 33"/>
              <p:cNvSpPr/>
              <p:nvPr/>
            </p:nvSpPr>
            <p:spPr>
              <a:xfrm rot="2700000">
                <a:off x="3697649" y="2849685"/>
                <a:ext cx="807669" cy="807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rot="2700000">
                <a:off x="3697648" y="3607779"/>
                <a:ext cx="807669" cy="807669"/>
              </a:xfrm>
              <a:prstGeom prst="rect">
                <a:avLst/>
              </a:prstGeom>
              <a:solidFill>
                <a:srgbClr val="EA55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
              <p:cNvSpPr/>
              <p:nvPr/>
            </p:nvSpPr>
            <p:spPr>
              <a:xfrm>
                <a:off x="3535281" y="2684025"/>
                <a:ext cx="568241" cy="132998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 name="connsiteX0" fmla="*/ 12031 w 572252"/>
                  <a:gd name="connsiteY0" fmla="*/ 569494 h 1317953"/>
                  <a:gd name="connsiteX1" fmla="*/ 564231 w 572252"/>
                  <a:gd name="connsiteY1" fmla="*/ 0 h 1317953"/>
                  <a:gd name="connsiteX2" fmla="*/ 572252 w 572252"/>
                  <a:gd name="connsiteY2" fmla="*/ 768512 h 1317953"/>
                  <a:gd name="connsiteX3" fmla="*/ 0 w 572252"/>
                  <a:gd name="connsiteY3" fmla="*/ 1317953 h 1317953"/>
                  <a:gd name="connsiteX4" fmla="*/ 12031 w 572252"/>
                  <a:gd name="connsiteY4" fmla="*/ 569494 h 1317953"/>
                  <a:gd name="connsiteX0" fmla="*/ 8020 w 568241"/>
                  <a:gd name="connsiteY0" fmla="*/ 569494 h 1329984"/>
                  <a:gd name="connsiteX1" fmla="*/ 560220 w 568241"/>
                  <a:gd name="connsiteY1" fmla="*/ 0 h 1329984"/>
                  <a:gd name="connsiteX2" fmla="*/ 568241 w 568241"/>
                  <a:gd name="connsiteY2" fmla="*/ 768512 h 1329984"/>
                  <a:gd name="connsiteX3" fmla="*/ 0 w 568241"/>
                  <a:gd name="connsiteY3" fmla="*/ 1329984 h 1329984"/>
                  <a:gd name="connsiteX4" fmla="*/ 8020 w 568241"/>
                  <a:gd name="connsiteY4" fmla="*/ 569494 h 1329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241" h="1329984">
                    <a:moveTo>
                      <a:pt x="8020" y="569494"/>
                    </a:moveTo>
                    <a:lnTo>
                      <a:pt x="560220" y="0"/>
                    </a:lnTo>
                    <a:cubicBezTo>
                      <a:pt x="562894" y="256171"/>
                      <a:pt x="565567" y="512341"/>
                      <a:pt x="568241" y="768512"/>
                    </a:cubicBezTo>
                    <a:lnTo>
                      <a:pt x="0" y="1329984"/>
                    </a:lnTo>
                    <a:cubicBezTo>
                      <a:pt x="2673" y="1076487"/>
                      <a:pt x="5347" y="822991"/>
                      <a:pt x="8020" y="569494"/>
                    </a:cubicBezTo>
                    <a:close/>
                  </a:path>
                </a:pathLst>
              </a:custGeom>
              <a:gradFill>
                <a:gsLst>
                  <a:gs pos="100000">
                    <a:srgbClr val="F40A0A"/>
                  </a:gs>
                  <a:gs pos="34000">
                    <a:srgbClr val="FFA7A7"/>
                  </a:gs>
                  <a:gs pos="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
              <p:cNvSpPr/>
              <p:nvPr/>
            </p:nvSpPr>
            <p:spPr>
              <a:xfrm flipH="1">
                <a:off x="4091020" y="2684025"/>
                <a:ext cx="576263" cy="1325974"/>
              </a:xfrm>
              <a:custGeom>
                <a:avLst/>
                <a:gdLst>
                  <a:gd name="connsiteX0" fmla="*/ 0 w 576263"/>
                  <a:gd name="connsiteY0" fmla="*/ 0 h 186986"/>
                  <a:gd name="connsiteX1" fmla="*/ 576263 w 576263"/>
                  <a:gd name="connsiteY1" fmla="*/ 0 h 186986"/>
                  <a:gd name="connsiteX2" fmla="*/ 576263 w 576263"/>
                  <a:gd name="connsiteY2" fmla="*/ 186986 h 186986"/>
                  <a:gd name="connsiteX3" fmla="*/ 0 w 576263"/>
                  <a:gd name="connsiteY3" fmla="*/ 186986 h 186986"/>
                  <a:gd name="connsiteX4" fmla="*/ 0 w 576263"/>
                  <a:gd name="connsiteY4" fmla="*/ 0 h 186986"/>
                  <a:gd name="connsiteX0" fmla="*/ 16042 w 592305"/>
                  <a:gd name="connsiteY0" fmla="*/ 0 h 756480"/>
                  <a:gd name="connsiteX1" fmla="*/ 592305 w 592305"/>
                  <a:gd name="connsiteY1" fmla="*/ 0 h 756480"/>
                  <a:gd name="connsiteX2" fmla="*/ 592305 w 592305"/>
                  <a:gd name="connsiteY2" fmla="*/ 186986 h 756480"/>
                  <a:gd name="connsiteX3" fmla="*/ 0 w 592305"/>
                  <a:gd name="connsiteY3" fmla="*/ 756480 h 756480"/>
                  <a:gd name="connsiteX4" fmla="*/ 16042 w 592305"/>
                  <a:gd name="connsiteY4" fmla="*/ 0 h 756480"/>
                  <a:gd name="connsiteX0" fmla="*/ 16042 w 592305"/>
                  <a:gd name="connsiteY0" fmla="*/ 0 h 756480"/>
                  <a:gd name="connsiteX1" fmla="*/ 592305 w 592305"/>
                  <a:gd name="connsiteY1" fmla="*/ 0 h 756480"/>
                  <a:gd name="connsiteX2" fmla="*/ 576263 w 592305"/>
                  <a:gd name="connsiteY2" fmla="*/ 199018 h 756480"/>
                  <a:gd name="connsiteX3" fmla="*/ 0 w 592305"/>
                  <a:gd name="connsiteY3" fmla="*/ 756480 h 756480"/>
                  <a:gd name="connsiteX4" fmla="*/ 16042 w 592305"/>
                  <a:gd name="connsiteY4" fmla="*/ 0 h 756480"/>
                  <a:gd name="connsiteX0" fmla="*/ 16042 w 576263"/>
                  <a:gd name="connsiteY0" fmla="*/ 569494 h 1325974"/>
                  <a:gd name="connsiteX1" fmla="*/ 568242 w 576263"/>
                  <a:gd name="connsiteY1" fmla="*/ 0 h 1325974"/>
                  <a:gd name="connsiteX2" fmla="*/ 576263 w 576263"/>
                  <a:gd name="connsiteY2" fmla="*/ 768512 h 1325974"/>
                  <a:gd name="connsiteX3" fmla="*/ 0 w 576263"/>
                  <a:gd name="connsiteY3" fmla="*/ 1325974 h 1325974"/>
                  <a:gd name="connsiteX4" fmla="*/ 16042 w 576263"/>
                  <a:gd name="connsiteY4" fmla="*/ 569494 h 1325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263" h="1325974">
                    <a:moveTo>
                      <a:pt x="16042" y="569494"/>
                    </a:moveTo>
                    <a:lnTo>
                      <a:pt x="568242" y="0"/>
                    </a:lnTo>
                    <a:cubicBezTo>
                      <a:pt x="570916" y="256171"/>
                      <a:pt x="573589" y="512341"/>
                      <a:pt x="576263" y="768512"/>
                    </a:cubicBezTo>
                    <a:lnTo>
                      <a:pt x="0" y="1325974"/>
                    </a:lnTo>
                    <a:lnTo>
                      <a:pt x="16042" y="569494"/>
                    </a:lnTo>
                    <a:close/>
                  </a:path>
                </a:pathLst>
              </a:custGeom>
              <a:gradFill>
                <a:gsLst>
                  <a:gs pos="100000">
                    <a:srgbClr val="F40A0A"/>
                  </a:gs>
                  <a:gs pos="34000">
                    <a:srgbClr val="FFA7A7"/>
                  </a:gs>
                  <a:gs pos="0">
                    <a:schemeClr val="bg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0" name="组合 9"/>
          <p:cNvGrpSpPr/>
          <p:nvPr/>
        </p:nvGrpSpPr>
        <p:grpSpPr>
          <a:xfrm>
            <a:off x="5471160" y="5139135"/>
            <a:ext cx="396240" cy="198120"/>
            <a:chOff x="5471160" y="4328160"/>
            <a:chExt cx="396240" cy="198120"/>
          </a:xfrm>
        </p:grpSpPr>
        <p:sp>
          <p:nvSpPr>
            <p:cNvPr id="8" name="等腰三角形 7"/>
            <p:cNvSpPr/>
            <p:nvPr/>
          </p:nvSpPr>
          <p:spPr>
            <a:xfrm rot="5400000">
              <a:off x="5471160" y="4328160"/>
              <a:ext cx="198120" cy="198120"/>
            </a:xfrm>
            <a:prstGeom prst="triangle">
              <a:avLst/>
            </a:prstGeom>
            <a:gradFill>
              <a:gsLst>
                <a:gs pos="100000">
                  <a:srgbClr val="0081CC"/>
                </a:gs>
                <a:gs pos="28000">
                  <a:srgbClr val="71CCFF"/>
                </a:gs>
                <a:gs pos="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5400000">
              <a:off x="5669280" y="4328160"/>
              <a:ext cx="198120" cy="198120"/>
            </a:xfrm>
            <a:prstGeom prst="triangle">
              <a:avLst/>
            </a:prstGeom>
            <a:gradFill>
              <a:gsLst>
                <a:gs pos="100000">
                  <a:srgbClr val="0081CC"/>
                </a:gs>
                <a:gs pos="28000">
                  <a:srgbClr val="71CCFF"/>
                </a:gs>
                <a:gs pos="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5999306" y="4868863"/>
            <a:ext cx="2461125" cy="738664"/>
          </a:xfrm>
          <a:prstGeom prst="rect">
            <a:avLst/>
          </a:prstGeom>
        </p:spPr>
        <p:txBody>
          <a:bodyPr wrap="square">
            <a:spAutoFit/>
          </a:bodyPr>
          <a:lstStyle/>
          <a:p>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dirty="0">
                <a:solidFill>
                  <a:prstClr val="black"/>
                </a:solidFill>
                <a:latin typeface="微软雅黑" panose="020B0503020204020204" pitchFamily="34" charset="-122"/>
                <a:ea typeface="微软雅黑" panose="020B0503020204020204" pitchFamily="34" charset="-122"/>
              </a:rPr>
              <a:t>年专业</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制作经验，</a:t>
            </a:r>
            <a:r>
              <a:rPr lang="en-US" altLang="zh-CN" sz="1400" dirty="0">
                <a:solidFill>
                  <a:prstClr val="black"/>
                </a:solidFill>
                <a:latin typeface="微软雅黑" panose="020B0503020204020204" pitchFamily="34" charset="-122"/>
                <a:ea typeface="微软雅黑" panose="020B0503020204020204" pitchFamily="34" charset="-122"/>
              </a:rPr>
              <a:t>700</a:t>
            </a:r>
            <a:r>
              <a:rPr lang="zh-CN" altLang="en-US" sz="1400" dirty="0">
                <a:solidFill>
                  <a:prstClr val="black"/>
                </a:solidFill>
                <a:latin typeface="微软雅黑" panose="020B0503020204020204" pitchFamily="34" charset="-122"/>
                <a:ea typeface="微软雅黑" panose="020B0503020204020204" pitchFamily="34" charset="-122"/>
              </a:rPr>
              <a:t>件经典</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案例，</a:t>
            </a:r>
            <a:r>
              <a:rPr lang="en-US" altLang="zh-CN" sz="1400" dirty="0">
                <a:solidFill>
                  <a:prstClr val="black"/>
                </a:solidFill>
                <a:latin typeface="微软雅黑" panose="020B0503020204020204" pitchFamily="34" charset="-122"/>
                <a:ea typeface="微软雅黑" panose="020B0503020204020204" pitchFamily="34" charset="-122"/>
              </a:rPr>
              <a:t>100%</a:t>
            </a:r>
            <a:r>
              <a:rPr lang="zh-CN" altLang="en-US" sz="1400" dirty="0">
                <a:solidFill>
                  <a:prstClr val="black"/>
                </a:solidFill>
                <a:latin typeface="微软雅黑" panose="020B0503020204020204" pitchFamily="34" charset="-122"/>
                <a:ea typeface="微软雅黑" panose="020B0503020204020204" pitchFamily="34" charset="-122"/>
              </a:rPr>
              <a:t>客户满意率</a:t>
            </a:r>
            <a:r>
              <a:rPr lang="en-US" altLang="zh-CN" sz="1400" dirty="0">
                <a:solidFill>
                  <a:prstClr val="black"/>
                </a:solidFill>
              </a:rPr>
              <a:t>……</a:t>
            </a:r>
            <a:endParaRPr lang="zh-CN" altLang="en-US" sz="1400" dirty="0">
              <a:solidFill>
                <a:prstClr val="black"/>
              </a:solidFill>
            </a:endParaRPr>
          </a:p>
        </p:txBody>
      </p:sp>
      <p:grpSp>
        <p:nvGrpSpPr>
          <p:cNvPr id="11" name="组合 10"/>
          <p:cNvGrpSpPr/>
          <p:nvPr/>
        </p:nvGrpSpPr>
        <p:grpSpPr>
          <a:xfrm>
            <a:off x="6386374" y="3177991"/>
            <a:ext cx="198120" cy="396240"/>
            <a:chOff x="6386374" y="2320741"/>
            <a:chExt cx="198120" cy="396240"/>
          </a:xfrm>
        </p:grpSpPr>
        <p:sp>
          <p:nvSpPr>
            <p:cNvPr id="41" name="等腰三角形 40"/>
            <p:cNvSpPr/>
            <p:nvPr/>
          </p:nvSpPr>
          <p:spPr>
            <a:xfrm>
              <a:off x="6386374" y="2518861"/>
              <a:ext cx="198120" cy="198120"/>
            </a:xfrm>
            <a:prstGeom prst="triangle">
              <a:avLst/>
            </a:prstGeom>
            <a:gradFill>
              <a:gsLst>
                <a:gs pos="100000">
                  <a:srgbClr val="007033"/>
                </a:gs>
                <a:gs pos="34000">
                  <a:srgbClr val="92D050"/>
                </a:gs>
                <a:gs pos="0">
                  <a:srgbClr val="00DE64"/>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等腰三角形 41"/>
            <p:cNvSpPr/>
            <p:nvPr/>
          </p:nvSpPr>
          <p:spPr>
            <a:xfrm>
              <a:off x="6386374" y="2320741"/>
              <a:ext cx="198120" cy="198120"/>
            </a:xfrm>
            <a:prstGeom prst="triangle">
              <a:avLst/>
            </a:prstGeom>
            <a:gradFill>
              <a:gsLst>
                <a:gs pos="100000">
                  <a:srgbClr val="007033"/>
                </a:gs>
                <a:gs pos="34000">
                  <a:srgbClr val="92D050"/>
                </a:gs>
                <a:gs pos="0">
                  <a:srgbClr val="00DE64"/>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矩形 42"/>
          <p:cNvSpPr/>
          <p:nvPr/>
        </p:nvSpPr>
        <p:spPr>
          <a:xfrm>
            <a:off x="5915486" y="2384743"/>
            <a:ext cx="2461125" cy="738664"/>
          </a:xfrm>
          <a:prstGeom prst="rect">
            <a:avLst/>
          </a:prstGeom>
        </p:spPr>
        <p:txBody>
          <a:bodyPr wrap="square">
            <a:spAutoFit/>
          </a:bodyPr>
          <a:lstStyle/>
          <a:p>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dirty="0">
                <a:solidFill>
                  <a:prstClr val="black"/>
                </a:solidFill>
                <a:latin typeface="微软雅黑" panose="020B0503020204020204" pitchFamily="34" charset="-122"/>
                <a:ea typeface="微软雅黑" panose="020B0503020204020204" pitchFamily="34" charset="-122"/>
              </a:rPr>
              <a:t>年专业</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制作经验，</a:t>
            </a:r>
            <a:r>
              <a:rPr lang="en-US" altLang="zh-CN" sz="1400" dirty="0">
                <a:solidFill>
                  <a:prstClr val="black"/>
                </a:solidFill>
                <a:latin typeface="微软雅黑" panose="020B0503020204020204" pitchFamily="34" charset="-122"/>
                <a:ea typeface="微软雅黑" panose="020B0503020204020204" pitchFamily="34" charset="-122"/>
              </a:rPr>
              <a:t>700</a:t>
            </a:r>
            <a:r>
              <a:rPr lang="zh-CN" altLang="en-US" sz="1400" dirty="0">
                <a:solidFill>
                  <a:prstClr val="black"/>
                </a:solidFill>
                <a:latin typeface="微软雅黑" panose="020B0503020204020204" pitchFamily="34" charset="-122"/>
                <a:ea typeface="微软雅黑" panose="020B0503020204020204" pitchFamily="34" charset="-122"/>
              </a:rPr>
              <a:t>件经典</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案例，</a:t>
            </a:r>
            <a:r>
              <a:rPr lang="en-US" altLang="zh-CN" sz="1400" dirty="0">
                <a:solidFill>
                  <a:prstClr val="black"/>
                </a:solidFill>
                <a:latin typeface="微软雅黑" panose="020B0503020204020204" pitchFamily="34" charset="-122"/>
                <a:ea typeface="微软雅黑" panose="020B0503020204020204" pitchFamily="34" charset="-122"/>
              </a:rPr>
              <a:t>100%</a:t>
            </a:r>
            <a:r>
              <a:rPr lang="zh-CN" altLang="en-US" sz="1400" dirty="0">
                <a:solidFill>
                  <a:prstClr val="black"/>
                </a:solidFill>
                <a:latin typeface="微软雅黑" panose="020B0503020204020204" pitchFamily="34" charset="-122"/>
                <a:ea typeface="微软雅黑" panose="020B0503020204020204" pitchFamily="34" charset="-122"/>
              </a:rPr>
              <a:t>客户满意率</a:t>
            </a:r>
            <a:r>
              <a:rPr lang="en-US" altLang="zh-CN" sz="1400" dirty="0">
                <a:solidFill>
                  <a:prstClr val="black"/>
                </a:solidFill>
              </a:rPr>
              <a:t>……</a:t>
            </a:r>
            <a:endParaRPr lang="zh-CN" altLang="en-US" sz="1400" dirty="0">
              <a:solidFill>
                <a:prstClr val="black"/>
              </a:solidFill>
            </a:endParaRPr>
          </a:p>
        </p:txBody>
      </p:sp>
      <p:grpSp>
        <p:nvGrpSpPr>
          <p:cNvPr id="44" name="组合 43"/>
          <p:cNvGrpSpPr/>
          <p:nvPr/>
        </p:nvGrpSpPr>
        <p:grpSpPr>
          <a:xfrm flipH="1">
            <a:off x="3333108" y="2182575"/>
            <a:ext cx="396240" cy="198120"/>
            <a:chOff x="5471160" y="4328160"/>
            <a:chExt cx="396240" cy="198120"/>
          </a:xfrm>
        </p:grpSpPr>
        <p:sp>
          <p:nvSpPr>
            <p:cNvPr id="45" name="等腰三角形 44"/>
            <p:cNvSpPr/>
            <p:nvPr/>
          </p:nvSpPr>
          <p:spPr>
            <a:xfrm rot="5400000">
              <a:off x="5471160" y="4328160"/>
              <a:ext cx="198120" cy="198120"/>
            </a:xfrm>
            <a:prstGeom prst="triangle">
              <a:avLst/>
            </a:prstGeom>
            <a:gradFill>
              <a:gsLst>
                <a:gs pos="100000">
                  <a:srgbClr val="FFA401"/>
                </a:gs>
                <a:gs pos="38000">
                  <a:srgbClr val="EEB500"/>
                </a:gs>
                <a:gs pos="29000">
                  <a:srgbClr val="FFA40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5400000">
              <a:off x="5669280" y="4328160"/>
              <a:ext cx="198120" cy="198120"/>
            </a:xfrm>
            <a:prstGeom prst="triangle">
              <a:avLst/>
            </a:prstGeom>
            <a:gradFill>
              <a:gsLst>
                <a:gs pos="100000">
                  <a:srgbClr val="FFA401"/>
                </a:gs>
                <a:gs pos="38000">
                  <a:srgbClr val="EEB500"/>
                </a:gs>
                <a:gs pos="29000">
                  <a:srgbClr val="FFA40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矩形 46"/>
          <p:cNvSpPr/>
          <p:nvPr/>
        </p:nvSpPr>
        <p:spPr>
          <a:xfrm>
            <a:off x="731350" y="2011363"/>
            <a:ext cx="2461125" cy="738664"/>
          </a:xfrm>
          <a:prstGeom prst="rect">
            <a:avLst/>
          </a:prstGeom>
        </p:spPr>
        <p:txBody>
          <a:bodyPr wrap="square">
            <a:spAutoFit/>
          </a:bodyPr>
          <a:lstStyle/>
          <a:p>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dirty="0">
                <a:solidFill>
                  <a:prstClr val="black"/>
                </a:solidFill>
                <a:latin typeface="微软雅黑" panose="020B0503020204020204" pitchFamily="34" charset="-122"/>
                <a:ea typeface="微软雅黑" panose="020B0503020204020204" pitchFamily="34" charset="-122"/>
              </a:rPr>
              <a:t>年专业</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制作经验，</a:t>
            </a:r>
            <a:r>
              <a:rPr lang="en-US" altLang="zh-CN" sz="1400" dirty="0">
                <a:solidFill>
                  <a:prstClr val="black"/>
                </a:solidFill>
                <a:latin typeface="微软雅黑" panose="020B0503020204020204" pitchFamily="34" charset="-122"/>
                <a:ea typeface="微软雅黑" panose="020B0503020204020204" pitchFamily="34" charset="-122"/>
              </a:rPr>
              <a:t>700</a:t>
            </a:r>
            <a:r>
              <a:rPr lang="zh-CN" altLang="en-US" sz="1400" dirty="0">
                <a:solidFill>
                  <a:prstClr val="black"/>
                </a:solidFill>
                <a:latin typeface="微软雅黑" panose="020B0503020204020204" pitchFamily="34" charset="-122"/>
                <a:ea typeface="微软雅黑" panose="020B0503020204020204" pitchFamily="34" charset="-122"/>
              </a:rPr>
              <a:t>件经典</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案例，</a:t>
            </a:r>
            <a:r>
              <a:rPr lang="en-US" altLang="zh-CN" sz="1400" dirty="0">
                <a:solidFill>
                  <a:prstClr val="black"/>
                </a:solidFill>
                <a:latin typeface="微软雅黑" panose="020B0503020204020204" pitchFamily="34" charset="-122"/>
                <a:ea typeface="微软雅黑" panose="020B0503020204020204" pitchFamily="34" charset="-122"/>
              </a:rPr>
              <a:t>100%</a:t>
            </a:r>
            <a:r>
              <a:rPr lang="zh-CN" altLang="en-US" sz="1400" dirty="0">
                <a:solidFill>
                  <a:prstClr val="black"/>
                </a:solidFill>
                <a:latin typeface="微软雅黑" panose="020B0503020204020204" pitchFamily="34" charset="-122"/>
                <a:ea typeface="微软雅黑" panose="020B0503020204020204" pitchFamily="34" charset="-122"/>
              </a:rPr>
              <a:t>客户满意率</a:t>
            </a:r>
            <a:r>
              <a:rPr lang="en-US" altLang="zh-CN" sz="1400" dirty="0">
                <a:solidFill>
                  <a:prstClr val="black"/>
                </a:solidFill>
              </a:rPr>
              <a:t>……</a:t>
            </a:r>
            <a:endParaRPr lang="zh-CN" altLang="en-US" sz="1400" dirty="0">
              <a:solidFill>
                <a:prstClr val="black"/>
              </a:solidFill>
            </a:endParaRPr>
          </a:p>
        </p:txBody>
      </p:sp>
      <p:sp>
        <p:nvSpPr>
          <p:cNvPr id="49" name="矩形 48"/>
          <p:cNvSpPr/>
          <p:nvPr/>
        </p:nvSpPr>
        <p:spPr>
          <a:xfrm>
            <a:off x="726392" y="4598591"/>
            <a:ext cx="2461125" cy="738664"/>
          </a:xfrm>
          <a:prstGeom prst="rect">
            <a:avLst/>
          </a:prstGeom>
        </p:spPr>
        <p:txBody>
          <a:bodyPr wrap="square">
            <a:spAutoFit/>
          </a:bodyPr>
          <a:lstStyle/>
          <a:p>
            <a:r>
              <a:rPr lang="en-US" altLang="zh-CN" sz="1400" dirty="0">
                <a:solidFill>
                  <a:prstClr val="black"/>
                </a:solidFill>
                <a:latin typeface="微软雅黑" panose="020B0503020204020204" pitchFamily="34" charset="-122"/>
                <a:ea typeface="微软雅黑" panose="020B0503020204020204" pitchFamily="34" charset="-122"/>
              </a:rPr>
              <a:t>7</a:t>
            </a:r>
            <a:r>
              <a:rPr lang="zh-CN" altLang="en-US" sz="1400" dirty="0">
                <a:solidFill>
                  <a:prstClr val="black"/>
                </a:solidFill>
                <a:latin typeface="微软雅黑" panose="020B0503020204020204" pitchFamily="34" charset="-122"/>
                <a:ea typeface="微软雅黑" panose="020B0503020204020204" pitchFamily="34" charset="-122"/>
              </a:rPr>
              <a:t>年专业</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制作经验，</a:t>
            </a:r>
            <a:r>
              <a:rPr lang="en-US" altLang="zh-CN" sz="1400" dirty="0">
                <a:solidFill>
                  <a:prstClr val="black"/>
                </a:solidFill>
                <a:latin typeface="微软雅黑" panose="020B0503020204020204" pitchFamily="34" charset="-122"/>
                <a:ea typeface="微软雅黑" panose="020B0503020204020204" pitchFamily="34" charset="-122"/>
              </a:rPr>
              <a:t>700</a:t>
            </a:r>
            <a:r>
              <a:rPr lang="zh-CN" altLang="en-US" sz="1400" dirty="0">
                <a:solidFill>
                  <a:prstClr val="black"/>
                </a:solidFill>
                <a:latin typeface="微软雅黑" panose="020B0503020204020204" pitchFamily="34" charset="-122"/>
                <a:ea typeface="微软雅黑" panose="020B0503020204020204" pitchFamily="34" charset="-122"/>
              </a:rPr>
              <a:t>件经典</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案例，</a:t>
            </a:r>
            <a:r>
              <a:rPr lang="en-US" altLang="zh-CN" sz="1400" dirty="0">
                <a:solidFill>
                  <a:prstClr val="black"/>
                </a:solidFill>
                <a:latin typeface="微软雅黑" panose="020B0503020204020204" pitchFamily="34" charset="-122"/>
                <a:ea typeface="微软雅黑" panose="020B0503020204020204" pitchFamily="34" charset="-122"/>
              </a:rPr>
              <a:t>100%</a:t>
            </a:r>
            <a:r>
              <a:rPr lang="zh-CN" altLang="en-US" sz="1400" dirty="0">
                <a:solidFill>
                  <a:prstClr val="black"/>
                </a:solidFill>
                <a:latin typeface="微软雅黑" panose="020B0503020204020204" pitchFamily="34" charset="-122"/>
                <a:ea typeface="微软雅黑" panose="020B0503020204020204" pitchFamily="34" charset="-122"/>
              </a:rPr>
              <a:t>客户满意率</a:t>
            </a:r>
            <a:r>
              <a:rPr lang="en-US" altLang="zh-CN" sz="1400" dirty="0">
                <a:solidFill>
                  <a:prstClr val="black"/>
                </a:solidFill>
              </a:rPr>
              <a:t>……</a:t>
            </a:r>
            <a:endParaRPr lang="zh-CN" altLang="en-US" sz="1400" dirty="0">
              <a:solidFill>
                <a:prstClr val="black"/>
              </a:solidFill>
            </a:endParaRPr>
          </a:p>
        </p:txBody>
      </p:sp>
      <p:grpSp>
        <p:nvGrpSpPr>
          <p:cNvPr id="50" name="组合 49"/>
          <p:cNvGrpSpPr/>
          <p:nvPr/>
        </p:nvGrpSpPr>
        <p:grpSpPr>
          <a:xfrm rot="16200000" flipH="1">
            <a:off x="2554768" y="4220601"/>
            <a:ext cx="396240" cy="198120"/>
            <a:chOff x="5471160" y="4328160"/>
            <a:chExt cx="396240" cy="198120"/>
          </a:xfrm>
        </p:grpSpPr>
        <p:sp>
          <p:nvSpPr>
            <p:cNvPr id="51" name="等腰三角形 50"/>
            <p:cNvSpPr/>
            <p:nvPr/>
          </p:nvSpPr>
          <p:spPr>
            <a:xfrm rot="5400000">
              <a:off x="5471160" y="4328160"/>
              <a:ext cx="198120" cy="198120"/>
            </a:xfrm>
            <a:prstGeom prst="triangle">
              <a:avLst/>
            </a:prstGeom>
            <a:gradFill>
              <a:gsLst>
                <a:gs pos="100000">
                  <a:srgbClr val="F40A0A"/>
                </a:gs>
                <a:gs pos="34000">
                  <a:srgbClr val="FFA7A7"/>
                </a:gs>
                <a:gs pos="0">
                  <a:schemeClr val="bg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5400000">
              <a:off x="5669280" y="4328160"/>
              <a:ext cx="198120" cy="198120"/>
            </a:xfrm>
            <a:prstGeom prst="triangle">
              <a:avLst/>
            </a:prstGeom>
            <a:gradFill>
              <a:gsLst>
                <a:gs pos="100000">
                  <a:srgbClr val="F40A0A"/>
                </a:gs>
                <a:gs pos="34000">
                  <a:srgbClr val="FFA7A7"/>
                </a:gs>
                <a:gs pos="0">
                  <a:schemeClr val="bg1"/>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 name="六边形 14"/>
          <p:cNvSpPr/>
          <p:nvPr/>
        </p:nvSpPr>
        <p:spPr>
          <a:xfrm>
            <a:off x="4253798" y="3439820"/>
            <a:ext cx="631665" cy="544539"/>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463608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5" name="AutoShape 793"/>
          <p:cNvSpPr>
            <a:spLocks noChangeAspect="1" noChangeArrowheads="1" noTextEdit="1"/>
          </p:cNvSpPr>
          <p:nvPr/>
        </p:nvSpPr>
        <p:spPr bwMode="auto">
          <a:xfrm>
            <a:off x="1685927" y="3752731"/>
            <a:ext cx="1535906" cy="1637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nvGrpSpPr>
          <p:cNvPr id="21" name="组合 20"/>
          <p:cNvGrpSpPr/>
          <p:nvPr/>
        </p:nvGrpSpPr>
        <p:grpSpPr>
          <a:xfrm>
            <a:off x="476534" y="773222"/>
            <a:ext cx="4515758" cy="891389"/>
            <a:chOff x="-888623" y="-112038"/>
            <a:chExt cx="6021011" cy="1188519"/>
          </a:xfrm>
        </p:grpSpPr>
        <p:sp>
          <p:nvSpPr>
            <p:cNvPr id="14" name="Freeform 7"/>
            <p:cNvSpPr>
              <a:spLocks/>
            </p:cNvSpPr>
            <p:nvPr/>
          </p:nvSpPr>
          <p:spPr bwMode="auto">
            <a:xfrm>
              <a:off x="411163" y="474354"/>
              <a:ext cx="4721225" cy="569912"/>
            </a:xfrm>
            <a:custGeom>
              <a:avLst/>
              <a:gdLst>
                <a:gd name="T0" fmla="*/ 2974 w 2974"/>
                <a:gd name="T1" fmla="*/ 359 h 359"/>
                <a:gd name="T2" fmla="*/ 0 w 2974"/>
                <a:gd name="T3" fmla="*/ 359 h 359"/>
                <a:gd name="T4" fmla="*/ 408 w 2974"/>
                <a:gd name="T5" fmla="*/ 0 h 359"/>
                <a:gd name="T6" fmla="*/ 2974 w 2974"/>
                <a:gd name="T7" fmla="*/ 0 h 359"/>
                <a:gd name="T8" fmla="*/ 2732 w 2974"/>
                <a:gd name="T9" fmla="*/ 173 h 359"/>
                <a:gd name="T10" fmla="*/ 2974 w 2974"/>
                <a:gd name="T11" fmla="*/ 359 h 359"/>
              </a:gdLst>
              <a:ahLst/>
              <a:cxnLst>
                <a:cxn ang="0">
                  <a:pos x="T0" y="T1"/>
                </a:cxn>
                <a:cxn ang="0">
                  <a:pos x="T2" y="T3"/>
                </a:cxn>
                <a:cxn ang="0">
                  <a:pos x="T4" y="T5"/>
                </a:cxn>
                <a:cxn ang="0">
                  <a:pos x="T6" y="T7"/>
                </a:cxn>
                <a:cxn ang="0">
                  <a:pos x="T8" y="T9"/>
                </a:cxn>
                <a:cxn ang="0">
                  <a:pos x="T10" y="T11"/>
                </a:cxn>
              </a:cxnLst>
              <a:rect l="0" t="0" r="r" b="b"/>
              <a:pathLst>
                <a:path w="2974" h="359">
                  <a:moveTo>
                    <a:pt x="2974" y="359"/>
                  </a:moveTo>
                  <a:lnTo>
                    <a:pt x="0" y="359"/>
                  </a:lnTo>
                  <a:lnTo>
                    <a:pt x="408" y="0"/>
                  </a:lnTo>
                  <a:lnTo>
                    <a:pt x="2974" y="0"/>
                  </a:lnTo>
                  <a:lnTo>
                    <a:pt x="2732" y="173"/>
                  </a:lnTo>
                  <a:lnTo>
                    <a:pt x="2974" y="359"/>
                  </a:lnTo>
                  <a:close/>
                </a:path>
              </a:pathLst>
            </a:custGeom>
            <a:solidFill>
              <a:srgbClr val="51AA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pic>
          <p:nvPicPr>
            <p:cNvPr id="3075" name="Picture 3" descr="D:\图表研究院\阴影图\阴影图\Type 3.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9100315">
              <a:off x="-888623" y="-112038"/>
              <a:ext cx="2908060" cy="1188519"/>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71600" y="574644"/>
              <a:ext cx="3528392" cy="400109"/>
            </a:xfrm>
            <a:prstGeom prst="rect">
              <a:avLst/>
            </a:prstGeom>
            <a:noFill/>
          </p:spPr>
          <p:txBody>
            <a:bodyPr wrap="square" rtlCol="0">
              <a:spAutoFit/>
            </a:bodyPr>
            <a:lstStyle/>
            <a:p>
              <a:r>
                <a:rPr lang="zh-CN" altLang="en-US" sz="1350" dirty="0">
                  <a:solidFill>
                    <a:prstClr val="white"/>
                  </a:solidFill>
                  <a:latin typeface="方正粗倩简体" pitchFamily="65" charset="-122"/>
                  <a:ea typeface="方正粗倩简体" pitchFamily="65" charset="-122"/>
                </a:rPr>
                <a:t>花型立体并列关系图表</a:t>
              </a:r>
            </a:p>
          </p:txBody>
        </p:sp>
        <p:sp>
          <p:nvSpPr>
            <p:cNvPr id="20" name="TextBox 19"/>
            <p:cNvSpPr txBox="1"/>
            <p:nvPr/>
          </p:nvSpPr>
          <p:spPr>
            <a:xfrm rot="19080000">
              <a:off x="-51076" y="343353"/>
              <a:ext cx="1094305" cy="492443"/>
            </a:xfrm>
            <a:prstGeom prst="rect">
              <a:avLst/>
            </a:prstGeom>
            <a:noFill/>
          </p:spPr>
          <p:txBody>
            <a:bodyPr wrap="square" rtlCol="0">
              <a:spAutoFit/>
            </a:bodyPr>
            <a:lstStyle/>
            <a:p>
              <a:pPr algn="ctr"/>
              <a:r>
                <a:rPr lang="en-US" altLang="zh-CN" b="1" dirty="0">
                  <a:solidFill>
                    <a:srgbClr val="FFD521"/>
                  </a:solidFill>
                  <a:latin typeface="方正粗倩简体" pitchFamily="65" charset="-122"/>
                  <a:ea typeface="方正粗倩简体" pitchFamily="65" charset="-122"/>
                </a:rPr>
                <a:t>001</a:t>
              </a:r>
              <a:endParaRPr lang="zh-CN" altLang="en-US" b="1" dirty="0">
                <a:solidFill>
                  <a:srgbClr val="FFD521"/>
                </a:solidFill>
                <a:latin typeface="方正粗倩简体" pitchFamily="65" charset="-122"/>
                <a:ea typeface="方正粗倩简体" pitchFamily="65" charset="-122"/>
              </a:endParaRPr>
            </a:p>
          </p:txBody>
        </p:sp>
      </p:grpSp>
      <p:grpSp>
        <p:nvGrpSpPr>
          <p:cNvPr id="18" name="组合 17"/>
          <p:cNvGrpSpPr/>
          <p:nvPr/>
        </p:nvGrpSpPr>
        <p:grpSpPr>
          <a:xfrm>
            <a:off x="1807278" y="2135510"/>
            <a:ext cx="2581851" cy="2637611"/>
            <a:chOff x="3837907" y="1220254"/>
            <a:chExt cx="2086478" cy="2248139"/>
          </a:xfrm>
        </p:grpSpPr>
        <p:sp>
          <p:nvSpPr>
            <p:cNvPr id="15" name="椭圆 14"/>
            <p:cNvSpPr/>
            <p:nvPr/>
          </p:nvSpPr>
          <p:spPr>
            <a:xfrm>
              <a:off x="4404246" y="1220254"/>
              <a:ext cx="936104" cy="936104"/>
            </a:xfrm>
            <a:prstGeom prst="ellipse">
              <a:avLst/>
            </a:prstGeom>
            <a:gradFill>
              <a:gsLst>
                <a:gs pos="50000">
                  <a:srgbClr val="D9DAD8"/>
                </a:gs>
                <a:gs pos="0">
                  <a:srgbClr val="BFC0BD"/>
                </a:gs>
                <a:gs pos="100000">
                  <a:schemeClr val="bg1"/>
                </a:gs>
              </a:gsLst>
              <a:lin ang="2940000" scaled="0"/>
            </a:gradFill>
            <a:ln>
              <a:noFill/>
            </a:ln>
            <a:effectLst>
              <a:outerShdw blurRad="63500" sx="108000" sy="108000" algn="ctr" rotWithShape="0">
                <a:prstClr val="black">
                  <a:alpha val="38000"/>
                </a:prst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5" name="椭圆 54"/>
            <p:cNvSpPr/>
            <p:nvPr/>
          </p:nvSpPr>
          <p:spPr>
            <a:xfrm>
              <a:off x="4787703" y="2500414"/>
              <a:ext cx="936104" cy="936104"/>
            </a:xfrm>
            <a:prstGeom prst="ellipse">
              <a:avLst/>
            </a:prstGeom>
            <a:gradFill>
              <a:gsLst>
                <a:gs pos="50000">
                  <a:srgbClr val="D9DAD8"/>
                </a:gs>
                <a:gs pos="0">
                  <a:srgbClr val="BFC0BD"/>
                </a:gs>
                <a:gs pos="100000">
                  <a:schemeClr val="bg1"/>
                </a:gs>
              </a:gsLst>
              <a:lin ang="2940000" scaled="0"/>
            </a:gradFill>
            <a:ln>
              <a:noFill/>
            </a:ln>
            <a:effectLst>
              <a:outerShdw blurRad="63500" sx="108000" sy="108000" algn="ctr" rotWithShape="0">
                <a:prstClr val="black">
                  <a:alpha val="38000"/>
                </a:prst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4" name="椭圆 53"/>
            <p:cNvSpPr/>
            <p:nvPr/>
          </p:nvSpPr>
          <p:spPr>
            <a:xfrm>
              <a:off x="4988281" y="1762995"/>
              <a:ext cx="936104" cy="936104"/>
            </a:xfrm>
            <a:prstGeom prst="ellipse">
              <a:avLst/>
            </a:prstGeom>
            <a:gradFill>
              <a:gsLst>
                <a:gs pos="50000">
                  <a:srgbClr val="D9DAD8"/>
                </a:gs>
                <a:gs pos="0">
                  <a:srgbClr val="BFC0BD"/>
                </a:gs>
                <a:gs pos="100000">
                  <a:schemeClr val="bg1"/>
                </a:gs>
              </a:gsLst>
              <a:lin ang="2940000" scaled="0"/>
            </a:gradFill>
            <a:ln>
              <a:noFill/>
            </a:ln>
            <a:effectLst>
              <a:outerShdw blurRad="63500" sx="108000" sy="108000" algn="ctr" rotWithShape="0">
                <a:prstClr val="black">
                  <a:alpha val="38000"/>
                </a:prst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椭圆 52"/>
            <p:cNvSpPr/>
            <p:nvPr/>
          </p:nvSpPr>
          <p:spPr>
            <a:xfrm>
              <a:off x="3837907" y="1762995"/>
              <a:ext cx="936104" cy="936104"/>
            </a:xfrm>
            <a:prstGeom prst="ellipse">
              <a:avLst/>
            </a:prstGeom>
            <a:gradFill>
              <a:gsLst>
                <a:gs pos="50000">
                  <a:srgbClr val="D9DAD8"/>
                </a:gs>
                <a:gs pos="0">
                  <a:srgbClr val="BFC0BD"/>
                </a:gs>
                <a:gs pos="100000">
                  <a:schemeClr val="bg1"/>
                </a:gs>
              </a:gsLst>
              <a:lin ang="2940000" scaled="0"/>
            </a:gradFill>
            <a:ln>
              <a:noFill/>
            </a:ln>
            <a:effectLst>
              <a:outerShdw blurRad="63500" sx="108000" sy="108000" algn="ctr" rotWithShape="0">
                <a:prstClr val="black">
                  <a:alpha val="38000"/>
                </a:prst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2" name="椭圆 51"/>
            <p:cNvSpPr/>
            <p:nvPr/>
          </p:nvSpPr>
          <p:spPr>
            <a:xfrm>
              <a:off x="4009492" y="2532289"/>
              <a:ext cx="936104" cy="936104"/>
            </a:xfrm>
            <a:prstGeom prst="ellipse">
              <a:avLst/>
            </a:prstGeom>
            <a:gradFill>
              <a:gsLst>
                <a:gs pos="50000">
                  <a:srgbClr val="D9DAD8"/>
                </a:gs>
                <a:gs pos="0">
                  <a:srgbClr val="BFC0BD"/>
                </a:gs>
                <a:gs pos="100000">
                  <a:schemeClr val="bg1"/>
                </a:gs>
              </a:gsLst>
              <a:lin ang="2940000" scaled="0"/>
            </a:gradFill>
            <a:ln>
              <a:noFill/>
            </a:ln>
            <a:effectLst>
              <a:outerShdw blurRad="63500" sx="108000" sy="108000" algn="ctr" rotWithShape="0">
                <a:prstClr val="black">
                  <a:alpha val="38000"/>
                </a:prst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4" name="Freeform 16"/>
          <p:cNvSpPr>
            <a:spLocks/>
          </p:cNvSpPr>
          <p:nvPr/>
        </p:nvSpPr>
        <p:spPr bwMode="auto">
          <a:xfrm>
            <a:off x="2009489" y="2376954"/>
            <a:ext cx="2111736" cy="2160525"/>
          </a:xfrm>
          <a:custGeom>
            <a:avLst/>
            <a:gdLst>
              <a:gd name="T0" fmla="*/ 377 w 455"/>
              <a:gd name="T1" fmla="*/ 294 h 491"/>
              <a:gd name="T2" fmla="*/ 359 w 455"/>
              <a:gd name="T3" fmla="*/ 292 h 491"/>
              <a:gd name="T4" fmla="*/ 359 w 455"/>
              <a:gd name="T5" fmla="*/ 292 h 491"/>
              <a:gd name="T6" fmla="*/ 394 w 455"/>
              <a:gd name="T7" fmla="*/ 307 h 491"/>
              <a:gd name="T8" fmla="*/ 359 w 455"/>
              <a:gd name="T9" fmla="*/ 292 h 491"/>
              <a:gd name="T10" fmla="*/ 322 w 455"/>
              <a:gd name="T11" fmla="*/ 307 h 491"/>
              <a:gd name="T12" fmla="*/ 348 w 455"/>
              <a:gd name="T13" fmla="*/ 337 h 491"/>
              <a:gd name="T14" fmla="*/ 407 w 455"/>
              <a:gd name="T15" fmla="*/ 413 h 491"/>
              <a:gd name="T16" fmla="*/ 329 w 455"/>
              <a:gd name="T17" fmla="*/ 491 h 491"/>
              <a:gd name="T18" fmla="*/ 251 w 455"/>
              <a:gd name="T19" fmla="*/ 418 h 491"/>
              <a:gd name="T20" fmla="*/ 251 w 455"/>
              <a:gd name="T21" fmla="*/ 413 h 491"/>
              <a:gd name="T22" fmla="*/ 228 w 455"/>
              <a:gd name="T23" fmla="*/ 380 h 491"/>
              <a:gd name="T24" fmla="*/ 205 w 455"/>
              <a:gd name="T25" fmla="*/ 413 h 491"/>
              <a:gd name="T26" fmla="*/ 205 w 455"/>
              <a:gd name="T27" fmla="*/ 418 h 491"/>
              <a:gd name="T28" fmla="*/ 127 w 455"/>
              <a:gd name="T29" fmla="*/ 491 h 491"/>
              <a:gd name="T30" fmla="*/ 48 w 455"/>
              <a:gd name="T31" fmla="*/ 413 h 491"/>
              <a:gd name="T32" fmla="*/ 107 w 455"/>
              <a:gd name="T33" fmla="*/ 337 h 491"/>
              <a:gd name="T34" fmla="*/ 107 w 455"/>
              <a:gd name="T35" fmla="*/ 337 h 491"/>
              <a:gd name="T36" fmla="*/ 107 w 455"/>
              <a:gd name="T37" fmla="*/ 337 h 491"/>
              <a:gd name="T38" fmla="*/ 133 w 455"/>
              <a:gd name="T39" fmla="*/ 307 h 491"/>
              <a:gd name="T40" fmla="*/ 96 w 455"/>
              <a:gd name="T41" fmla="*/ 292 h 491"/>
              <a:gd name="T42" fmla="*/ 78 w 455"/>
              <a:gd name="T43" fmla="*/ 294 h 491"/>
              <a:gd name="T44" fmla="*/ 0 w 455"/>
              <a:gd name="T45" fmla="*/ 216 h 491"/>
              <a:gd name="T46" fmla="*/ 78 w 455"/>
              <a:gd name="T47" fmla="*/ 137 h 491"/>
              <a:gd name="T48" fmla="*/ 136 w 455"/>
              <a:gd name="T49" fmla="*/ 162 h 491"/>
              <a:gd name="T50" fmla="*/ 136 w 455"/>
              <a:gd name="T51" fmla="*/ 162 h 491"/>
              <a:gd name="T52" fmla="*/ 174 w 455"/>
              <a:gd name="T53" fmla="*/ 172 h 491"/>
              <a:gd name="T54" fmla="*/ 171 w 455"/>
              <a:gd name="T55" fmla="*/ 132 h 491"/>
              <a:gd name="T56" fmla="*/ 149 w 455"/>
              <a:gd name="T57" fmla="*/ 78 h 491"/>
              <a:gd name="T58" fmla="*/ 228 w 455"/>
              <a:gd name="T59" fmla="*/ 0 h 491"/>
              <a:gd name="T60" fmla="*/ 306 w 455"/>
              <a:gd name="T61" fmla="*/ 78 h 491"/>
              <a:gd name="T62" fmla="*/ 284 w 455"/>
              <a:gd name="T63" fmla="*/ 133 h 491"/>
              <a:gd name="T64" fmla="*/ 285 w 455"/>
              <a:gd name="T65" fmla="*/ 133 h 491"/>
              <a:gd name="T66" fmla="*/ 282 w 455"/>
              <a:gd name="T67" fmla="*/ 173 h 491"/>
              <a:gd name="T68" fmla="*/ 320 w 455"/>
              <a:gd name="T69" fmla="*/ 162 h 491"/>
              <a:gd name="T70" fmla="*/ 377 w 455"/>
              <a:gd name="T71" fmla="*/ 137 h 491"/>
              <a:gd name="T72" fmla="*/ 455 w 455"/>
              <a:gd name="T73" fmla="*/ 216 h 491"/>
              <a:gd name="T74" fmla="*/ 377 w 455"/>
              <a:gd name="T75" fmla="*/ 29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5" h="491">
                <a:moveTo>
                  <a:pt x="377" y="294"/>
                </a:moveTo>
                <a:cubicBezTo>
                  <a:pt x="371" y="294"/>
                  <a:pt x="365" y="293"/>
                  <a:pt x="359" y="292"/>
                </a:cubicBezTo>
                <a:cubicBezTo>
                  <a:pt x="359" y="292"/>
                  <a:pt x="359" y="292"/>
                  <a:pt x="359" y="292"/>
                </a:cubicBezTo>
                <a:cubicBezTo>
                  <a:pt x="372" y="295"/>
                  <a:pt x="383" y="300"/>
                  <a:pt x="394" y="307"/>
                </a:cubicBezTo>
                <a:cubicBezTo>
                  <a:pt x="383" y="300"/>
                  <a:pt x="372" y="295"/>
                  <a:pt x="359" y="292"/>
                </a:cubicBezTo>
                <a:cubicBezTo>
                  <a:pt x="322" y="307"/>
                  <a:pt x="322" y="307"/>
                  <a:pt x="322" y="307"/>
                </a:cubicBezTo>
                <a:cubicBezTo>
                  <a:pt x="348" y="337"/>
                  <a:pt x="348" y="337"/>
                  <a:pt x="348" y="337"/>
                </a:cubicBezTo>
                <a:cubicBezTo>
                  <a:pt x="382" y="345"/>
                  <a:pt x="407" y="376"/>
                  <a:pt x="407" y="413"/>
                </a:cubicBezTo>
                <a:cubicBezTo>
                  <a:pt x="407" y="456"/>
                  <a:pt x="372" y="491"/>
                  <a:pt x="329" y="491"/>
                </a:cubicBezTo>
                <a:cubicBezTo>
                  <a:pt x="287" y="491"/>
                  <a:pt x="253" y="459"/>
                  <a:pt x="251" y="418"/>
                </a:cubicBezTo>
                <a:cubicBezTo>
                  <a:pt x="251" y="417"/>
                  <a:pt x="251" y="413"/>
                  <a:pt x="251" y="413"/>
                </a:cubicBezTo>
                <a:cubicBezTo>
                  <a:pt x="228" y="380"/>
                  <a:pt x="228" y="380"/>
                  <a:pt x="228" y="380"/>
                </a:cubicBezTo>
                <a:cubicBezTo>
                  <a:pt x="205" y="413"/>
                  <a:pt x="205" y="413"/>
                  <a:pt x="205" y="413"/>
                </a:cubicBezTo>
                <a:cubicBezTo>
                  <a:pt x="205" y="415"/>
                  <a:pt x="205" y="416"/>
                  <a:pt x="205" y="418"/>
                </a:cubicBezTo>
                <a:cubicBezTo>
                  <a:pt x="202" y="459"/>
                  <a:pt x="168" y="491"/>
                  <a:pt x="127" y="491"/>
                </a:cubicBezTo>
                <a:cubicBezTo>
                  <a:pt x="83" y="491"/>
                  <a:pt x="48" y="456"/>
                  <a:pt x="48" y="413"/>
                </a:cubicBezTo>
                <a:cubicBezTo>
                  <a:pt x="48" y="376"/>
                  <a:pt x="73" y="345"/>
                  <a:pt x="107" y="337"/>
                </a:cubicBezTo>
                <a:cubicBezTo>
                  <a:pt x="107" y="337"/>
                  <a:pt x="107" y="337"/>
                  <a:pt x="107" y="337"/>
                </a:cubicBezTo>
                <a:cubicBezTo>
                  <a:pt x="107" y="337"/>
                  <a:pt x="107" y="337"/>
                  <a:pt x="107" y="337"/>
                </a:cubicBezTo>
                <a:cubicBezTo>
                  <a:pt x="107" y="337"/>
                  <a:pt x="133" y="307"/>
                  <a:pt x="133" y="307"/>
                </a:cubicBezTo>
                <a:cubicBezTo>
                  <a:pt x="96" y="292"/>
                  <a:pt x="96" y="292"/>
                  <a:pt x="96" y="292"/>
                </a:cubicBezTo>
                <a:cubicBezTo>
                  <a:pt x="91" y="293"/>
                  <a:pt x="85" y="294"/>
                  <a:pt x="78" y="294"/>
                </a:cubicBezTo>
                <a:cubicBezTo>
                  <a:pt x="35" y="294"/>
                  <a:pt x="0" y="259"/>
                  <a:pt x="0" y="216"/>
                </a:cubicBezTo>
                <a:cubicBezTo>
                  <a:pt x="0" y="172"/>
                  <a:pt x="35" y="137"/>
                  <a:pt x="78" y="137"/>
                </a:cubicBezTo>
                <a:cubicBezTo>
                  <a:pt x="101" y="137"/>
                  <a:pt x="121" y="147"/>
                  <a:pt x="136" y="162"/>
                </a:cubicBezTo>
                <a:cubicBezTo>
                  <a:pt x="136" y="162"/>
                  <a:pt x="136" y="162"/>
                  <a:pt x="136" y="162"/>
                </a:cubicBezTo>
                <a:cubicBezTo>
                  <a:pt x="174" y="172"/>
                  <a:pt x="174" y="172"/>
                  <a:pt x="174" y="172"/>
                </a:cubicBezTo>
                <a:cubicBezTo>
                  <a:pt x="171" y="132"/>
                  <a:pt x="171" y="132"/>
                  <a:pt x="171" y="132"/>
                </a:cubicBezTo>
                <a:cubicBezTo>
                  <a:pt x="158" y="118"/>
                  <a:pt x="149" y="99"/>
                  <a:pt x="149" y="78"/>
                </a:cubicBezTo>
                <a:cubicBezTo>
                  <a:pt x="149" y="35"/>
                  <a:pt x="184" y="0"/>
                  <a:pt x="228" y="0"/>
                </a:cubicBezTo>
                <a:cubicBezTo>
                  <a:pt x="271" y="0"/>
                  <a:pt x="306" y="35"/>
                  <a:pt x="306" y="78"/>
                </a:cubicBezTo>
                <a:cubicBezTo>
                  <a:pt x="306" y="99"/>
                  <a:pt x="298" y="118"/>
                  <a:pt x="284" y="133"/>
                </a:cubicBezTo>
                <a:cubicBezTo>
                  <a:pt x="285" y="133"/>
                  <a:pt x="285" y="133"/>
                  <a:pt x="285" y="133"/>
                </a:cubicBezTo>
                <a:cubicBezTo>
                  <a:pt x="282" y="173"/>
                  <a:pt x="282" y="173"/>
                  <a:pt x="282" y="173"/>
                </a:cubicBezTo>
                <a:cubicBezTo>
                  <a:pt x="320" y="162"/>
                  <a:pt x="320" y="162"/>
                  <a:pt x="320" y="162"/>
                </a:cubicBezTo>
                <a:cubicBezTo>
                  <a:pt x="334" y="147"/>
                  <a:pt x="355" y="137"/>
                  <a:pt x="377" y="137"/>
                </a:cubicBezTo>
                <a:cubicBezTo>
                  <a:pt x="420" y="137"/>
                  <a:pt x="455" y="172"/>
                  <a:pt x="455" y="216"/>
                </a:cubicBezTo>
                <a:cubicBezTo>
                  <a:pt x="455" y="259"/>
                  <a:pt x="420" y="294"/>
                  <a:pt x="377" y="294"/>
                </a:cubicBezTo>
                <a:close/>
              </a:path>
            </a:pathLst>
          </a:custGeom>
          <a:gradFill flip="none" rotWithShape="1">
            <a:gsLst>
              <a:gs pos="100000">
                <a:srgbClr val="ECECEC"/>
              </a:gs>
              <a:gs pos="0">
                <a:schemeClr val="bg1"/>
              </a:gs>
            </a:gsLst>
            <a:path path="circle">
              <a:fillToRect l="50000" t="50000" r="50000" b="50000"/>
            </a:path>
            <a:tileRect/>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7" name="椭圆 16"/>
          <p:cNvSpPr/>
          <p:nvPr/>
        </p:nvSpPr>
        <p:spPr>
          <a:xfrm rot="21199521">
            <a:off x="2738664" y="2350158"/>
            <a:ext cx="712834" cy="533082"/>
          </a:xfrm>
          <a:custGeom>
            <a:avLst/>
            <a:gdLst/>
            <a:ahLst/>
            <a:cxnLst/>
            <a:rect l="l" t="t" r="r" b="b"/>
            <a:pathLst>
              <a:path w="576064" h="454367">
                <a:moveTo>
                  <a:pt x="288032" y="0"/>
                </a:moveTo>
                <a:cubicBezTo>
                  <a:pt x="447108" y="0"/>
                  <a:pt x="576064" y="128956"/>
                  <a:pt x="576064" y="288032"/>
                </a:cubicBezTo>
                <a:cubicBezTo>
                  <a:pt x="576064" y="350140"/>
                  <a:pt x="556407" y="407657"/>
                  <a:pt x="522506" y="454367"/>
                </a:cubicBezTo>
                <a:cubicBezTo>
                  <a:pt x="531933" y="429063"/>
                  <a:pt x="536351" y="401682"/>
                  <a:pt x="536351" y="373269"/>
                </a:cubicBezTo>
                <a:cubicBezTo>
                  <a:pt x="536351" y="225160"/>
                  <a:pt x="416285" y="105094"/>
                  <a:pt x="268176" y="105094"/>
                </a:cubicBezTo>
                <a:cubicBezTo>
                  <a:pt x="134620" y="105094"/>
                  <a:pt x="23867" y="202725"/>
                  <a:pt x="4297" y="330656"/>
                </a:cubicBezTo>
                <a:cubicBezTo>
                  <a:pt x="1078" y="316863"/>
                  <a:pt x="0" y="302574"/>
                  <a:pt x="0" y="288032"/>
                </a:cubicBezTo>
                <a:cubicBezTo>
                  <a:pt x="0" y="128956"/>
                  <a:pt x="128956" y="0"/>
                  <a:pt x="288032" y="0"/>
                </a:cubicBezTo>
                <a:close/>
              </a:path>
            </a:pathLst>
          </a:custGeom>
          <a:solidFill>
            <a:schemeClr val="bg1">
              <a:lumMod val="65000"/>
              <a:alpha val="89000"/>
            </a:schemeClr>
          </a:solidFill>
          <a:ln>
            <a:noFill/>
          </a:ln>
          <a:effectLst>
            <a:innerShdw blurRad="139700" dir="1080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2" name="椭圆 16"/>
          <p:cNvSpPr/>
          <p:nvPr/>
        </p:nvSpPr>
        <p:spPr>
          <a:xfrm rot="16404618">
            <a:off x="1959022" y="3041256"/>
            <a:ext cx="675863" cy="562243"/>
          </a:xfrm>
          <a:custGeom>
            <a:avLst/>
            <a:gdLst/>
            <a:ahLst/>
            <a:cxnLst/>
            <a:rect l="l" t="t" r="r" b="b"/>
            <a:pathLst>
              <a:path w="576064" h="454367">
                <a:moveTo>
                  <a:pt x="288032" y="0"/>
                </a:moveTo>
                <a:cubicBezTo>
                  <a:pt x="447108" y="0"/>
                  <a:pt x="576064" y="128956"/>
                  <a:pt x="576064" y="288032"/>
                </a:cubicBezTo>
                <a:cubicBezTo>
                  <a:pt x="576064" y="350140"/>
                  <a:pt x="556407" y="407657"/>
                  <a:pt x="522506" y="454367"/>
                </a:cubicBezTo>
                <a:cubicBezTo>
                  <a:pt x="531933" y="429063"/>
                  <a:pt x="536351" y="401682"/>
                  <a:pt x="536351" y="373269"/>
                </a:cubicBezTo>
                <a:cubicBezTo>
                  <a:pt x="536351" y="225160"/>
                  <a:pt x="416285" y="105094"/>
                  <a:pt x="268176" y="105094"/>
                </a:cubicBezTo>
                <a:cubicBezTo>
                  <a:pt x="134620" y="105094"/>
                  <a:pt x="23867" y="202725"/>
                  <a:pt x="4297" y="330656"/>
                </a:cubicBezTo>
                <a:cubicBezTo>
                  <a:pt x="1078" y="316863"/>
                  <a:pt x="0" y="302574"/>
                  <a:pt x="0" y="288032"/>
                </a:cubicBezTo>
                <a:cubicBezTo>
                  <a:pt x="0" y="128956"/>
                  <a:pt x="128956" y="0"/>
                  <a:pt x="288032" y="0"/>
                </a:cubicBezTo>
                <a:close/>
              </a:path>
            </a:pathLst>
          </a:custGeom>
          <a:solidFill>
            <a:schemeClr val="bg1">
              <a:lumMod val="65000"/>
              <a:alpha val="89000"/>
            </a:schemeClr>
          </a:solidFill>
          <a:ln>
            <a:noFill/>
          </a:ln>
          <a:effectLst>
            <a:innerShdw blurRad="139700" dir="1080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3" name="椭圆 16"/>
          <p:cNvSpPr/>
          <p:nvPr/>
        </p:nvSpPr>
        <p:spPr>
          <a:xfrm rot="12795506">
            <a:off x="2209830" y="4012208"/>
            <a:ext cx="712834" cy="533082"/>
          </a:xfrm>
          <a:custGeom>
            <a:avLst/>
            <a:gdLst/>
            <a:ahLst/>
            <a:cxnLst/>
            <a:rect l="l" t="t" r="r" b="b"/>
            <a:pathLst>
              <a:path w="576064" h="454367">
                <a:moveTo>
                  <a:pt x="288032" y="0"/>
                </a:moveTo>
                <a:cubicBezTo>
                  <a:pt x="447108" y="0"/>
                  <a:pt x="576064" y="128956"/>
                  <a:pt x="576064" y="288032"/>
                </a:cubicBezTo>
                <a:cubicBezTo>
                  <a:pt x="576064" y="350140"/>
                  <a:pt x="556407" y="407657"/>
                  <a:pt x="522506" y="454367"/>
                </a:cubicBezTo>
                <a:cubicBezTo>
                  <a:pt x="531933" y="429063"/>
                  <a:pt x="536351" y="401682"/>
                  <a:pt x="536351" y="373269"/>
                </a:cubicBezTo>
                <a:cubicBezTo>
                  <a:pt x="536351" y="225160"/>
                  <a:pt x="416285" y="105094"/>
                  <a:pt x="268176" y="105094"/>
                </a:cubicBezTo>
                <a:cubicBezTo>
                  <a:pt x="134620" y="105094"/>
                  <a:pt x="23867" y="202725"/>
                  <a:pt x="4297" y="330656"/>
                </a:cubicBezTo>
                <a:cubicBezTo>
                  <a:pt x="1078" y="316863"/>
                  <a:pt x="0" y="302574"/>
                  <a:pt x="0" y="288032"/>
                </a:cubicBezTo>
                <a:cubicBezTo>
                  <a:pt x="0" y="128956"/>
                  <a:pt x="128956" y="0"/>
                  <a:pt x="288032" y="0"/>
                </a:cubicBezTo>
                <a:close/>
              </a:path>
            </a:pathLst>
          </a:custGeom>
          <a:solidFill>
            <a:schemeClr val="bg1">
              <a:lumMod val="65000"/>
              <a:alpha val="89000"/>
            </a:schemeClr>
          </a:solidFill>
          <a:ln>
            <a:noFill/>
          </a:ln>
          <a:effectLst>
            <a:innerShdw blurRad="139700" dir="1080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4" name="椭圆 16"/>
          <p:cNvSpPr/>
          <p:nvPr/>
        </p:nvSpPr>
        <p:spPr>
          <a:xfrm rot="6455189">
            <a:off x="3328501" y="3959186"/>
            <a:ext cx="675863" cy="562243"/>
          </a:xfrm>
          <a:custGeom>
            <a:avLst/>
            <a:gdLst/>
            <a:ahLst/>
            <a:cxnLst/>
            <a:rect l="l" t="t" r="r" b="b"/>
            <a:pathLst>
              <a:path w="576064" h="454367">
                <a:moveTo>
                  <a:pt x="288032" y="0"/>
                </a:moveTo>
                <a:cubicBezTo>
                  <a:pt x="447108" y="0"/>
                  <a:pt x="576064" y="128956"/>
                  <a:pt x="576064" y="288032"/>
                </a:cubicBezTo>
                <a:cubicBezTo>
                  <a:pt x="576064" y="350140"/>
                  <a:pt x="556407" y="407657"/>
                  <a:pt x="522506" y="454367"/>
                </a:cubicBezTo>
                <a:cubicBezTo>
                  <a:pt x="531933" y="429063"/>
                  <a:pt x="536351" y="401682"/>
                  <a:pt x="536351" y="373269"/>
                </a:cubicBezTo>
                <a:cubicBezTo>
                  <a:pt x="536351" y="225160"/>
                  <a:pt x="416285" y="105094"/>
                  <a:pt x="268176" y="105094"/>
                </a:cubicBezTo>
                <a:cubicBezTo>
                  <a:pt x="134620" y="105094"/>
                  <a:pt x="23867" y="202725"/>
                  <a:pt x="4297" y="330656"/>
                </a:cubicBezTo>
                <a:cubicBezTo>
                  <a:pt x="1078" y="316863"/>
                  <a:pt x="0" y="302574"/>
                  <a:pt x="0" y="288032"/>
                </a:cubicBezTo>
                <a:cubicBezTo>
                  <a:pt x="0" y="128956"/>
                  <a:pt x="128956" y="0"/>
                  <a:pt x="288032" y="0"/>
                </a:cubicBezTo>
                <a:close/>
              </a:path>
            </a:pathLst>
          </a:custGeom>
          <a:solidFill>
            <a:schemeClr val="bg1">
              <a:lumMod val="65000"/>
              <a:alpha val="89000"/>
            </a:schemeClr>
          </a:solidFill>
          <a:ln>
            <a:noFill/>
          </a:ln>
          <a:effectLst>
            <a:innerShdw blurRad="139700" dir="1080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5" name="椭圆 16"/>
          <p:cNvSpPr/>
          <p:nvPr/>
        </p:nvSpPr>
        <p:spPr>
          <a:xfrm rot="5007692">
            <a:off x="3599233" y="3042262"/>
            <a:ext cx="675863" cy="562243"/>
          </a:xfrm>
          <a:custGeom>
            <a:avLst/>
            <a:gdLst/>
            <a:ahLst/>
            <a:cxnLst/>
            <a:rect l="l" t="t" r="r" b="b"/>
            <a:pathLst>
              <a:path w="576064" h="454367">
                <a:moveTo>
                  <a:pt x="288032" y="0"/>
                </a:moveTo>
                <a:cubicBezTo>
                  <a:pt x="447108" y="0"/>
                  <a:pt x="576064" y="128956"/>
                  <a:pt x="576064" y="288032"/>
                </a:cubicBezTo>
                <a:cubicBezTo>
                  <a:pt x="576064" y="350140"/>
                  <a:pt x="556407" y="407657"/>
                  <a:pt x="522506" y="454367"/>
                </a:cubicBezTo>
                <a:cubicBezTo>
                  <a:pt x="531933" y="429063"/>
                  <a:pt x="536351" y="401682"/>
                  <a:pt x="536351" y="373269"/>
                </a:cubicBezTo>
                <a:cubicBezTo>
                  <a:pt x="536351" y="225160"/>
                  <a:pt x="416285" y="105094"/>
                  <a:pt x="268176" y="105094"/>
                </a:cubicBezTo>
                <a:cubicBezTo>
                  <a:pt x="134620" y="105094"/>
                  <a:pt x="23867" y="202725"/>
                  <a:pt x="4297" y="330656"/>
                </a:cubicBezTo>
                <a:cubicBezTo>
                  <a:pt x="1078" y="316863"/>
                  <a:pt x="0" y="302574"/>
                  <a:pt x="0" y="288032"/>
                </a:cubicBezTo>
                <a:cubicBezTo>
                  <a:pt x="0" y="128956"/>
                  <a:pt x="128956" y="0"/>
                  <a:pt x="288032" y="0"/>
                </a:cubicBezTo>
                <a:close/>
              </a:path>
            </a:pathLst>
          </a:custGeom>
          <a:solidFill>
            <a:schemeClr val="bg1">
              <a:lumMod val="65000"/>
              <a:alpha val="89000"/>
            </a:schemeClr>
          </a:solidFill>
          <a:ln>
            <a:noFill/>
          </a:ln>
          <a:effectLst>
            <a:innerShdw blurRad="139700" dir="10800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nvGrpSpPr>
          <p:cNvPr id="7" name="组合 6"/>
          <p:cNvGrpSpPr/>
          <p:nvPr/>
        </p:nvGrpSpPr>
        <p:grpSpPr>
          <a:xfrm>
            <a:off x="3349650" y="2781588"/>
            <a:ext cx="1019527" cy="1056049"/>
            <a:chOff x="5078413" y="1763713"/>
            <a:chExt cx="823913" cy="900112"/>
          </a:xfrm>
        </p:grpSpPr>
        <p:sp>
          <p:nvSpPr>
            <p:cNvPr id="1550" name="Freeform 788"/>
            <p:cNvSpPr>
              <a:spLocks/>
            </p:cNvSpPr>
            <p:nvPr/>
          </p:nvSpPr>
          <p:spPr bwMode="auto">
            <a:xfrm>
              <a:off x="5078413" y="1763713"/>
              <a:ext cx="823913" cy="900112"/>
            </a:xfrm>
            <a:custGeom>
              <a:avLst/>
              <a:gdLst>
                <a:gd name="T0" fmla="*/ 0 w 220"/>
                <a:gd name="T1" fmla="*/ 81 h 240"/>
                <a:gd name="T2" fmla="*/ 3 w 220"/>
                <a:gd name="T3" fmla="*/ 41 h 240"/>
                <a:gd name="T4" fmla="*/ 69 w 220"/>
                <a:gd name="T5" fmla="*/ 3 h 240"/>
                <a:gd name="T6" fmla="*/ 96 w 220"/>
                <a:gd name="T7" fmla="*/ 0 h 240"/>
                <a:gd name="T8" fmla="*/ 220 w 220"/>
                <a:gd name="T9" fmla="*/ 124 h 240"/>
                <a:gd name="T10" fmla="*/ 141 w 220"/>
                <a:gd name="T11" fmla="*/ 240 h 240"/>
                <a:gd name="T12" fmla="*/ 78 w 220"/>
                <a:gd name="T13" fmla="*/ 201 h 240"/>
                <a:gd name="T14" fmla="*/ 78 w 220"/>
                <a:gd name="T15" fmla="*/ 200 h 240"/>
                <a:gd name="T16" fmla="*/ 96 w 220"/>
                <a:gd name="T17" fmla="*/ 203 h 240"/>
                <a:gd name="T18" fmla="*/ 174 w 220"/>
                <a:gd name="T19" fmla="*/ 124 h 240"/>
                <a:gd name="T20" fmla="*/ 96 w 220"/>
                <a:gd name="T21" fmla="*/ 46 h 240"/>
                <a:gd name="T22" fmla="*/ 38 w 220"/>
                <a:gd name="T23" fmla="*/ 70 h 240"/>
                <a:gd name="T24" fmla="*/ 0 w 220"/>
                <a:gd name="T25" fmla="*/ 8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240">
                  <a:moveTo>
                    <a:pt x="0" y="81"/>
                  </a:moveTo>
                  <a:cubicBezTo>
                    <a:pt x="3" y="41"/>
                    <a:pt x="3" y="41"/>
                    <a:pt x="3" y="41"/>
                  </a:cubicBezTo>
                  <a:cubicBezTo>
                    <a:pt x="20" y="22"/>
                    <a:pt x="43" y="8"/>
                    <a:pt x="69" y="3"/>
                  </a:cubicBezTo>
                  <a:cubicBezTo>
                    <a:pt x="78" y="1"/>
                    <a:pt x="87" y="0"/>
                    <a:pt x="96" y="0"/>
                  </a:cubicBezTo>
                  <a:cubicBezTo>
                    <a:pt x="164" y="0"/>
                    <a:pt x="220" y="56"/>
                    <a:pt x="220" y="124"/>
                  </a:cubicBezTo>
                  <a:cubicBezTo>
                    <a:pt x="220" y="177"/>
                    <a:pt x="187" y="222"/>
                    <a:pt x="141" y="240"/>
                  </a:cubicBezTo>
                  <a:cubicBezTo>
                    <a:pt x="125" y="221"/>
                    <a:pt x="103" y="207"/>
                    <a:pt x="78" y="201"/>
                  </a:cubicBezTo>
                  <a:cubicBezTo>
                    <a:pt x="78" y="200"/>
                    <a:pt x="78" y="200"/>
                    <a:pt x="78" y="200"/>
                  </a:cubicBezTo>
                  <a:cubicBezTo>
                    <a:pt x="83" y="202"/>
                    <a:pt x="89" y="203"/>
                    <a:pt x="96" y="203"/>
                  </a:cubicBezTo>
                  <a:cubicBezTo>
                    <a:pt x="139" y="203"/>
                    <a:pt x="174" y="167"/>
                    <a:pt x="174" y="124"/>
                  </a:cubicBezTo>
                  <a:cubicBezTo>
                    <a:pt x="174" y="81"/>
                    <a:pt x="139" y="46"/>
                    <a:pt x="96" y="46"/>
                  </a:cubicBezTo>
                  <a:cubicBezTo>
                    <a:pt x="73" y="46"/>
                    <a:pt x="53" y="55"/>
                    <a:pt x="38" y="70"/>
                  </a:cubicBezTo>
                  <a:lnTo>
                    <a:pt x="0" y="81"/>
                  </a:lnTo>
                  <a:close/>
                </a:path>
              </a:pathLst>
            </a:custGeom>
            <a:gradFill>
              <a:gsLst>
                <a:gs pos="29000">
                  <a:srgbClr val="EA7300"/>
                </a:gs>
                <a:gs pos="100000">
                  <a:srgbClr val="FFA733"/>
                </a:gs>
              </a:gsLst>
              <a:lin ang="7740000" scaled="0"/>
            </a:gradFill>
            <a:ln>
              <a:solidFill>
                <a:srgbClr val="FFC000"/>
              </a:solid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800" name="Freeform 821"/>
            <p:cNvSpPr>
              <a:spLocks/>
            </p:cNvSpPr>
            <p:nvPr/>
          </p:nvSpPr>
          <p:spPr bwMode="auto">
            <a:xfrm>
              <a:off x="5078413" y="1831181"/>
              <a:ext cx="746125" cy="765175"/>
            </a:xfrm>
            <a:custGeom>
              <a:avLst/>
              <a:gdLst>
                <a:gd name="T0" fmla="*/ 173 w 199"/>
                <a:gd name="T1" fmla="*/ 104 h 204"/>
                <a:gd name="T2" fmla="*/ 95 w 199"/>
                <a:gd name="T3" fmla="*/ 25 h 204"/>
                <a:gd name="T4" fmla="*/ 38 w 199"/>
                <a:gd name="T5" fmla="*/ 50 h 204"/>
                <a:gd name="T6" fmla="*/ 0 w 199"/>
                <a:gd name="T7" fmla="*/ 61 h 204"/>
                <a:gd name="T8" fmla="*/ 95 w 199"/>
                <a:gd name="T9" fmla="*/ 0 h 204"/>
                <a:gd name="T10" fmla="*/ 199 w 199"/>
                <a:gd name="T11" fmla="*/ 104 h 204"/>
                <a:gd name="T12" fmla="*/ 124 w 199"/>
                <a:gd name="T13" fmla="*/ 204 h 204"/>
                <a:gd name="T14" fmla="*/ 77 w 199"/>
                <a:gd name="T15" fmla="*/ 180 h 204"/>
                <a:gd name="T16" fmla="*/ 77 w 199"/>
                <a:gd name="T17" fmla="*/ 180 h 204"/>
                <a:gd name="T18" fmla="*/ 95 w 199"/>
                <a:gd name="T19" fmla="*/ 182 h 204"/>
                <a:gd name="T20" fmla="*/ 173 w 199"/>
                <a:gd name="T21" fmla="*/ 1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9" h="204">
                  <a:moveTo>
                    <a:pt x="173" y="104"/>
                  </a:moveTo>
                  <a:cubicBezTo>
                    <a:pt x="173" y="60"/>
                    <a:pt x="138" y="25"/>
                    <a:pt x="95" y="25"/>
                  </a:cubicBezTo>
                  <a:cubicBezTo>
                    <a:pt x="72" y="25"/>
                    <a:pt x="52" y="35"/>
                    <a:pt x="38" y="50"/>
                  </a:cubicBezTo>
                  <a:cubicBezTo>
                    <a:pt x="0" y="61"/>
                    <a:pt x="0" y="61"/>
                    <a:pt x="0" y="61"/>
                  </a:cubicBezTo>
                  <a:cubicBezTo>
                    <a:pt x="16" y="25"/>
                    <a:pt x="52" y="0"/>
                    <a:pt x="95" y="0"/>
                  </a:cubicBezTo>
                  <a:cubicBezTo>
                    <a:pt x="152" y="0"/>
                    <a:pt x="199" y="46"/>
                    <a:pt x="199" y="104"/>
                  </a:cubicBezTo>
                  <a:cubicBezTo>
                    <a:pt x="199" y="151"/>
                    <a:pt x="167" y="191"/>
                    <a:pt x="124" y="204"/>
                  </a:cubicBezTo>
                  <a:cubicBezTo>
                    <a:pt x="110" y="193"/>
                    <a:pt x="94" y="185"/>
                    <a:pt x="77" y="180"/>
                  </a:cubicBezTo>
                  <a:cubicBezTo>
                    <a:pt x="77" y="180"/>
                    <a:pt x="77" y="180"/>
                    <a:pt x="77" y="180"/>
                  </a:cubicBezTo>
                  <a:cubicBezTo>
                    <a:pt x="83" y="182"/>
                    <a:pt x="89" y="182"/>
                    <a:pt x="95" y="182"/>
                  </a:cubicBezTo>
                  <a:cubicBezTo>
                    <a:pt x="138" y="182"/>
                    <a:pt x="173" y="147"/>
                    <a:pt x="173" y="104"/>
                  </a:cubicBezTo>
                  <a:close/>
                </a:path>
              </a:pathLst>
            </a:custGeom>
            <a:gradFill>
              <a:gsLst>
                <a:gs pos="1000">
                  <a:srgbClr val="FBC98D"/>
                </a:gs>
                <a:gs pos="100000">
                  <a:schemeClr val="bg1">
                    <a:alpha val="45000"/>
                  </a:schemeClr>
                </a:gs>
              </a:gsLst>
              <a:lin ang="6240000" scaled="0"/>
            </a:gra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grpSp>
        <p:nvGrpSpPr>
          <p:cNvPr id="8" name="组合 7"/>
          <p:cNvGrpSpPr/>
          <p:nvPr/>
        </p:nvGrpSpPr>
        <p:grpSpPr>
          <a:xfrm>
            <a:off x="3098203" y="3666285"/>
            <a:ext cx="1048992" cy="1074674"/>
            <a:chOff x="4875213" y="2517775"/>
            <a:chExt cx="847725" cy="915987"/>
          </a:xfrm>
        </p:grpSpPr>
        <p:sp>
          <p:nvSpPr>
            <p:cNvPr id="1551" name="Freeform 789"/>
            <p:cNvSpPr>
              <a:spLocks/>
            </p:cNvSpPr>
            <p:nvPr/>
          </p:nvSpPr>
          <p:spPr bwMode="auto">
            <a:xfrm>
              <a:off x="4875213" y="2517775"/>
              <a:ext cx="847725" cy="915987"/>
            </a:xfrm>
            <a:custGeom>
              <a:avLst/>
              <a:gdLst>
                <a:gd name="T0" fmla="*/ 23 w 226"/>
                <a:gd name="T1" fmla="*/ 126 h 244"/>
                <a:gd name="T2" fmla="*/ 101 w 226"/>
                <a:gd name="T3" fmla="*/ 199 h 244"/>
                <a:gd name="T4" fmla="*/ 180 w 226"/>
                <a:gd name="T5" fmla="*/ 120 h 244"/>
                <a:gd name="T6" fmla="*/ 121 w 226"/>
                <a:gd name="T7" fmla="*/ 44 h 244"/>
                <a:gd name="T8" fmla="*/ 95 w 226"/>
                <a:gd name="T9" fmla="*/ 14 h 244"/>
                <a:gd name="T10" fmla="*/ 132 w 226"/>
                <a:gd name="T11" fmla="*/ 0 h 244"/>
                <a:gd name="T12" fmla="*/ 195 w 226"/>
                <a:gd name="T13" fmla="*/ 39 h 244"/>
                <a:gd name="T14" fmla="*/ 226 w 226"/>
                <a:gd name="T15" fmla="*/ 120 h 244"/>
                <a:gd name="T16" fmla="*/ 101 w 226"/>
                <a:gd name="T17" fmla="*/ 244 h 244"/>
                <a:gd name="T18" fmla="*/ 0 w 226"/>
                <a:gd name="T19" fmla="*/ 192 h 244"/>
                <a:gd name="T20" fmla="*/ 23 w 226"/>
                <a:gd name="T21" fmla="*/ 12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6" h="244">
                  <a:moveTo>
                    <a:pt x="23" y="126"/>
                  </a:moveTo>
                  <a:cubicBezTo>
                    <a:pt x="26" y="167"/>
                    <a:pt x="60" y="199"/>
                    <a:pt x="101" y="199"/>
                  </a:cubicBezTo>
                  <a:cubicBezTo>
                    <a:pt x="145" y="199"/>
                    <a:pt x="180" y="164"/>
                    <a:pt x="180" y="120"/>
                  </a:cubicBezTo>
                  <a:cubicBezTo>
                    <a:pt x="180" y="84"/>
                    <a:pt x="155" y="53"/>
                    <a:pt x="121" y="44"/>
                  </a:cubicBezTo>
                  <a:cubicBezTo>
                    <a:pt x="95" y="14"/>
                    <a:pt x="95" y="14"/>
                    <a:pt x="95" y="14"/>
                  </a:cubicBezTo>
                  <a:cubicBezTo>
                    <a:pt x="132" y="0"/>
                    <a:pt x="132" y="0"/>
                    <a:pt x="132" y="0"/>
                  </a:cubicBezTo>
                  <a:cubicBezTo>
                    <a:pt x="157" y="6"/>
                    <a:pt x="179" y="20"/>
                    <a:pt x="195" y="39"/>
                  </a:cubicBezTo>
                  <a:cubicBezTo>
                    <a:pt x="214" y="61"/>
                    <a:pt x="226" y="89"/>
                    <a:pt x="226" y="120"/>
                  </a:cubicBezTo>
                  <a:cubicBezTo>
                    <a:pt x="226" y="189"/>
                    <a:pt x="170" y="244"/>
                    <a:pt x="101" y="244"/>
                  </a:cubicBezTo>
                  <a:cubicBezTo>
                    <a:pt x="60" y="244"/>
                    <a:pt x="23" y="224"/>
                    <a:pt x="0" y="192"/>
                  </a:cubicBezTo>
                  <a:cubicBezTo>
                    <a:pt x="14" y="173"/>
                    <a:pt x="22" y="151"/>
                    <a:pt x="23" y="126"/>
                  </a:cubicBezTo>
                  <a:close/>
                </a:path>
              </a:pathLst>
            </a:custGeom>
            <a:gradFill>
              <a:gsLst>
                <a:gs pos="1000">
                  <a:srgbClr val="D74641"/>
                </a:gs>
                <a:gs pos="100000">
                  <a:srgbClr val="FF7D71"/>
                </a:gs>
              </a:gsLst>
              <a:lin ang="0" scaled="0"/>
            </a:gradFill>
            <a:ln>
              <a:solidFill>
                <a:srgbClr val="FFB097"/>
              </a:solid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801" name="Freeform 822"/>
            <p:cNvSpPr>
              <a:spLocks/>
            </p:cNvSpPr>
            <p:nvPr/>
          </p:nvSpPr>
          <p:spPr bwMode="auto">
            <a:xfrm>
              <a:off x="4912517" y="2578099"/>
              <a:ext cx="735013" cy="795338"/>
            </a:xfrm>
            <a:custGeom>
              <a:avLst/>
              <a:gdLst>
                <a:gd name="T0" fmla="*/ 91 w 196"/>
                <a:gd name="T1" fmla="*/ 212 h 212"/>
                <a:gd name="T2" fmla="*/ 0 w 196"/>
                <a:gd name="T3" fmla="*/ 161 h 212"/>
                <a:gd name="T4" fmla="*/ 12 w 196"/>
                <a:gd name="T5" fmla="*/ 111 h 212"/>
                <a:gd name="T6" fmla="*/ 91 w 196"/>
                <a:gd name="T7" fmla="*/ 184 h 212"/>
                <a:gd name="T8" fmla="*/ 169 w 196"/>
                <a:gd name="T9" fmla="*/ 106 h 212"/>
                <a:gd name="T10" fmla="*/ 110 w 196"/>
                <a:gd name="T11" fmla="*/ 30 h 212"/>
                <a:gd name="T12" fmla="*/ 84 w 196"/>
                <a:gd name="T13" fmla="*/ 0 h 212"/>
                <a:gd name="T14" fmla="*/ 91 w 196"/>
                <a:gd name="T15" fmla="*/ 0 h 212"/>
                <a:gd name="T16" fmla="*/ 196 w 196"/>
                <a:gd name="T17" fmla="*/ 106 h 212"/>
                <a:gd name="T18" fmla="*/ 91 w 196"/>
                <a:gd name="T19"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212">
                  <a:moveTo>
                    <a:pt x="91" y="212"/>
                  </a:moveTo>
                  <a:cubicBezTo>
                    <a:pt x="52" y="212"/>
                    <a:pt x="18" y="191"/>
                    <a:pt x="0" y="161"/>
                  </a:cubicBezTo>
                  <a:cubicBezTo>
                    <a:pt x="7" y="146"/>
                    <a:pt x="12" y="129"/>
                    <a:pt x="12" y="111"/>
                  </a:cubicBezTo>
                  <a:cubicBezTo>
                    <a:pt x="15" y="152"/>
                    <a:pt x="49" y="184"/>
                    <a:pt x="91" y="184"/>
                  </a:cubicBezTo>
                  <a:cubicBezTo>
                    <a:pt x="134" y="184"/>
                    <a:pt x="169" y="149"/>
                    <a:pt x="169" y="106"/>
                  </a:cubicBezTo>
                  <a:cubicBezTo>
                    <a:pt x="169" y="69"/>
                    <a:pt x="144" y="39"/>
                    <a:pt x="110" y="30"/>
                  </a:cubicBezTo>
                  <a:cubicBezTo>
                    <a:pt x="84" y="0"/>
                    <a:pt x="84" y="0"/>
                    <a:pt x="84" y="0"/>
                  </a:cubicBezTo>
                  <a:cubicBezTo>
                    <a:pt x="86" y="0"/>
                    <a:pt x="89" y="0"/>
                    <a:pt x="91" y="0"/>
                  </a:cubicBezTo>
                  <a:cubicBezTo>
                    <a:pt x="149" y="0"/>
                    <a:pt x="196" y="47"/>
                    <a:pt x="196" y="106"/>
                  </a:cubicBezTo>
                  <a:cubicBezTo>
                    <a:pt x="196" y="164"/>
                    <a:pt x="149" y="212"/>
                    <a:pt x="91" y="212"/>
                  </a:cubicBezTo>
                  <a:close/>
                </a:path>
              </a:pathLst>
            </a:custGeom>
            <a:gradFill>
              <a:gsLst>
                <a:gs pos="1000">
                  <a:srgbClr val="FFB097"/>
                </a:gs>
                <a:gs pos="100000">
                  <a:schemeClr val="bg1">
                    <a:alpha val="49000"/>
                  </a:schemeClr>
                </a:gs>
              </a:gsLst>
              <a:lin ang="6240000" scaled="0"/>
            </a:gra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grpSp>
        <p:nvGrpSpPr>
          <p:cNvPr id="9" name="组合 8"/>
          <p:cNvGrpSpPr/>
          <p:nvPr/>
        </p:nvGrpSpPr>
        <p:grpSpPr>
          <a:xfrm>
            <a:off x="2053142" y="3837635"/>
            <a:ext cx="1151141" cy="903323"/>
            <a:chOff x="4030663" y="2663825"/>
            <a:chExt cx="930275" cy="769937"/>
          </a:xfrm>
        </p:grpSpPr>
        <p:sp>
          <p:nvSpPr>
            <p:cNvPr id="1549" name="Freeform 787"/>
            <p:cNvSpPr>
              <a:spLocks/>
            </p:cNvSpPr>
            <p:nvPr/>
          </p:nvSpPr>
          <p:spPr bwMode="auto">
            <a:xfrm>
              <a:off x="4030663" y="2663825"/>
              <a:ext cx="930275" cy="769937"/>
            </a:xfrm>
            <a:custGeom>
              <a:avLst/>
              <a:gdLst>
                <a:gd name="T0" fmla="*/ 30 w 248"/>
                <a:gd name="T1" fmla="*/ 0 h 205"/>
                <a:gd name="T2" fmla="*/ 76 w 248"/>
                <a:gd name="T3" fmla="*/ 8 h 205"/>
                <a:gd name="T4" fmla="*/ 105 w 248"/>
                <a:gd name="T5" fmla="*/ 5 h 205"/>
                <a:gd name="T6" fmla="*/ 105 w 248"/>
                <a:gd name="T7" fmla="*/ 5 h 205"/>
                <a:gd name="T8" fmla="*/ 46 w 248"/>
                <a:gd name="T9" fmla="*/ 81 h 205"/>
                <a:gd name="T10" fmla="*/ 124 w 248"/>
                <a:gd name="T11" fmla="*/ 160 h 205"/>
                <a:gd name="T12" fmla="*/ 202 w 248"/>
                <a:gd name="T13" fmla="*/ 87 h 205"/>
                <a:gd name="T14" fmla="*/ 203 w 248"/>
                <a:gd name="T15" fmla="*/ 81 h 205"/>
                <a:gd name="T16" fmla="*/ 225 w 248"/>
                <a:gd name="T17" fmla="*/ 49 h 205"/>
                <a:gd name="T18" fmla="*/ 248 w 248"/>
                <a:gd name="T19" fmla="*/ 81 h 205"/>
                <a:gd name="T20" fmla="*/ 248 w 248"/>
                <a:gd name="T21" fmla="*/ 87 h 205"/>
                <a:gd name="T22" fmla="*/ 225 w 248"/>
                <a:gd name="T23" fmla="*/ 153 h 205"/>
                <a:gd name="T24" fmla="*/ 124 w 248"/>
                <a:gd name="T25" fmla="*/ 205 h 205"/>
                <a:gd name="T26" fmla="*/ 0 w 248"/>
                <a:gd name="T27" fmla="*/ 81 h 205"/>
                <a:gd name="T28" fmla="*/ 30 w 248"/>
                <a:gd name="T2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8" h="205">
                  <a:moveTo>
                    <a:pt x="30" y="0"/>
                  </a:moveTo>
                  <a:cubicBezTo>
                    <a:pt x="44" y="5"/>
                    <a:pt x="60" y="8"/>
                    <a:pt x="76" y="8"/>
                  </a:cubicBezTo>
                  <a:cubicBezTo>
                    <a:pt x="86" y="8"/>
                    <a:pt x="95" y="7"/>
                    <a:pt x="105" y="5"/>
                  </a:cubicBezTo>
                  <a:cubicBezTo>
                    <a:pt x="105" y="5"/>
                    <a:pt x="105" y="5"/>
                    <a:pt x="105" y="5"/>
                  </a:cubicBezTo>
                  <a:cubicBezTo>
                    <a:pt x="71" y="14"/>
                    <a:pt x="46" y="45"/>
                    <a:pt x="46" y="81"/>
                  </a:cubicBezTo>
                  <a:cubicBezTo>
                    <a:pt x="46" y="125"/>
                    <a:pt x="81" y="160"/>
                    <a:pt x="124" y="160"/>
                  </a:cubicBezTo>
                  <a:cubicBezTo>
                    <a:pt x="166" y="160"/>
                    <a:pt x="199" y="128"/>
                    <a:pt x="202" y="87"/>
                  </a:cubicBezTo>
                  <a:cubicBezTo>
                    <a:pt x="202" y="85"/>
                    <a:pt x="203" y="83"/>
                    <a:pt x="203" y="81"/>
                  </a:cubicBezTo>
                  <a:cubicBezTo>
                    <a:pt x="225" y="49"/>
                    <a:pt x="225" y="49"/>
                    <a:pt x="225" y="49"/>
                  </a:cubicBezTo>
                  <a:cubicBezTo>
                    <a:pt x="248" y="81"/>
                    <a:pt x="248" y="81"/>
                    <a:pt x="248" y="81"/>
                  </a:cubicBezTo>
                  <a:cubicBezTo>
                    <a:pt x="248" y="81"/>
                    <a:pt x="248" y="85"/>
                    <a:pt x="248" y="87"/>
                  </a:cubicBezTo>
                  <a:cubicBezTo>
                    <a:pt x="247" y="112"/>
                    <a:pt x="239" y="134"/>
                    <a:pt x="225" y="153"/>
                  </a:cubicBezTo>
                  <a:cubicBezTo>
                    <a:pt x="203" y="185"/>
                    <a:pt x="166" y="205"/>
                    <a:pt x="124" y="205"/>
                  </a:cubicBezTo>
                  <a:cubicBezTo>
                    <a:pt x="55" y="205"/>
                    <a:pt x="0" y="150"/>
                    <a:pt x="0" y="81"/>
                  </a:cubicBezTo>
                  <a:cubicBezTo>
                    <a:pt x="0" y="50"/>
                    <a:pt x="11" y="22"/>
                    <a:pt x="30" y="0"/>
                  </a:cubicBezTo>
                  <a:close/>
                </a:path>
              </a:pathLst>
            </a:custGeom>
            <a:gradFill>
              <a:gsLst>
                <a:gs pos="50000">
                  <a:srgbClr val="263570"/>
                </a:gs>
                <a:gs pos="1000">
                  <a:srgbClr val="001357"/>
                </a:gs>
                <a:gs pos="100000">
                  <a:srgbClr val="355EA0"/>
                </a:gs>
              </a:gsLst>
              <a:lin ang="6240000" scaled="0"/>
            </a:gradFill>
            <a:ln>
              <a:solidFill>
                <a:srgbClr val="1B70AF"/>
              </a:solid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803" name="Freeform 823"/>
            <p:cNvSpPr>
              <a:spLocks/>
            </p:cNvSpPr>
            <p:nvPr/>
          </p:nvSpPr>
          <p:spPr bwMode="auto">
            <a:xfrm>
              <a:off x="4079875" y="2690812"/>
              <a:ext cx="795338" cy="682625"/>
            </a:xfrm>
            <a:custGeom>
              <a:avLst/>
              <a:gdLst>
                <a:gd name="T0" fmla="*/ 212 w 212"/>
                <a:gd name="T1" fmla="*/ 76 h 182"/>
                <a:gd name="T2" fmla="*/ 106 w 212"/>
                <a:gd name="T3" fmla="*/ 182 h 182"/>
                <a:gd name="T4" fmla="*/ 0 w 212"/>
                <a:gd name="T5" fmla="*/ 76 h 182"/>
                <a:gd name="T6" fmla="*/ 32 w 212"/>
                <a:gd name="T7" fmla="*/ 1 h 182"/>
                <a:gd name="T8" fmla="*/ 58 w 212"/>
                <a:gd name="T9" fmla="*/ 3 h 182"/>
                <a:gd name="T10" fmla="*/ 87 w 212"/>
                <a:gd name="T11" fmla="*/ 0 h 182"/>
                <a:gd name="T12" fmla="*/ 87 w 212"/>
                <a:gd name="T13" fmla="*/ 0 h 182"/>
                <a:gd name="T14" fmla="*/ 28 w 212"/>
                <a:gd name="T15" fmla="*/ 76 h 182"/>
                <a:gd name="T16" fmla="*/ 106 w 212"/>
                <a:gd name="T17" fmla="*/ 155 h 182"/>
                <a:gd name="T18" fmla="*/ 184 w 212"/>
                <a:gd name="T19" fmla="*/ 82 h 182"/>
                <a:gd name="T20" fmla="*/ 185 w 212"/>
                <a:gd name="T21" fmla="*/ 76 h 182"/>
                <a:gd name="T22" fmla="*/ 207 w 212"/>
                <a:gd name="T23" fmla="*/ 44 h 182"/>
                <a:gd name="T24" fmla="*/ 212 w 212"/>
                <a:gd name="T25" fmla="*/ 7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182">
                  <a:moveTo>
                    <a:pt x="212" y="76"/>
                  </a:moveTo>
                  <a:cubicBezTo>
                    <a:pt x="212" y="135"/>
                    <a:pt x="165" y="182"/>
                    <a:pt x="106" y="182"/>
                  </a:cubicBezTo>
                  <a:cubicBezTo>
                    <a:pt x="48" y="182"/>
                    <a:pt x="0" y="135"/>
                    <a:pt x="0" y="76"/>
                  </a:cubicBezTo>
                  <a:cubicBezTo>
                    <a:pt x="0" y="47"/>
                    <a:pt x="12" y="20"/>
                    <a:pt x="32" y="1"/>
                  </a:cubicBezTo>
                  <a:cubicBezTo>
                    <a:pt x="40" y="2"/>
                    <a:pt x="49" y="3"/>
                    <a:pt x="58" y="3"/>
                  </a:cubicBezTo>
                  <a:cubicBezTo>
                    <a:pt x="68" y="3"/>
                    <a:pt x="77" y="2"/>
                    <a:pt x="87" y="0"/>
                  </a:cubicBezTo>
                  <a:cubicBezTo>
                    <a:pt x="87" y="0"/>
                    <a:pt x="87" y="0"/>
                    <a:pt x="87" y="0"/>
                  </a:cubicBezTo>
                  <a:cubicBezTo>
                    <a:pt x="53" y="9"/>
                    <a:pt x="28" y="40"/>
                    <a:pt x="28" y="76"/>
                  </a:cubicBezTo>
                  <a:cubicBezTo>
                    <a:pt x="28" y="120"/>
                    <a:pt x="63" y="155"/>
                    <a:pt x="106" y="155"/>
                  </a:cubicBezTo>
                  <a:cubicBezTo>
                    <a:pt x="148" y="155"/>
                    <a:pt x="181" y="122"/>
                    <a:pt x="184" y="82"/>
                  </a:cubicBezTo>
                  <a:cubicBezTo>
                    <a:pt x="184" y="80"/>
                    <a:pt x="185" y="78"/>
                    <a:pt x="185" y="76"/>
                  </a:cubicBezTo>
                  <a:cubicBezTo>
                    <a:pt x="207" y="44"/>
                    <a:pt x="207" y="44"/>
                    <a:pt x="207" y="44"/>
                  </a:cubicBezTo>
                  <a:cubicBezTo>
                    <a:pt x="210" y="54"/>
                    <a:pt x="212" y="65"/>
                    <a:pt x="212" y="76"/>
                  </a:cubicBezTo>
                  <a:close/>
                </a:path>
              </a:pathLst>
            </a:custGeom>
            <a:gradFill>
              <a:gsLst>
                <a:gs pos="1000">
                  <a:srgbClr val="6E83BA"/>
                </a:gs>
                <a:gs pos="100000">
                  <a:schemeClr val="bg1">
                    <a:alpha val="40000"/>
                  </a:schemeClr>
                </a:gs>
              </a:gsLst>
              <a:lin ang="6240000" scaled="0"/>
            </a:gra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grpSp>
        <p:nvGrpSpPr>
          <p:cNvPr id="10" name="组合 9"/>
          <p:cNvGrpSpPr/>
          <p:nvPr/>
        </p:nvGrpSpPr>
        <p:grpSpPr>
          <a:xfrm>
            <a:off x="1831164" y="2781586"/>
            <a:ext cx="840766" cy="1091438"/>
            <a:chOff x="3851275" y="1763713"/>
            <a:chExt cx="679450" cy="930275"/>
          </a:xfrm>
        </p:grpSpPr>
        <p:sp>
          <p:nvSpPr>
            <p:cNvPr id="1553" name="Freeform 791"/>
            <p:cNvSpPr>
              <a:spLocks/>
            </p:cNvSpPr>
            <p:nvPr/>
          </p:nvSpPr>
          <p:spPr bwMode="auto">
            <a:xfrm>
              <a:off x="3851275" y="1763713"/>
              <a:ext cx="679450" cy="930275"/>
            </a:xfrm>
            <a:custGeom>
              <a:avLst/>
              <a:gdLst>
                <a:gd name="T0" fmla="*/ 124 w 181"/>
                <a:gd name="T1" fmla="*/ 46 h 248"/>
                <a:gd name="T2" fmla="*/ 181 w 181"/>
                <a:gd name="T3" fmla="*/ 70 h 248"/>
                <a:gd name="T4" fmla="*/ 181 w 181"/>
                <a:gd name="T5" fmla="*/ 70 h 248"/>
                <a:gd name="T6" fmla="*/ 150 w 181"/>
                <a:gd name="T7" fmla="*/ 3 h 248"/>
                <a:gd name="T8" fmla="*/ 124 w 181"/>
                <a:gd name="T9" fmla="*/ 0 h 248"/>
                <a:gd name="T10" fmla="*/ 0 w 181"/>
                <a:gd name="T11" fmla="*/ 124 h 248"/>
                <a:gd name="T12" fmla="*/ 78 w 181"/>
                <a:gd name="T13" fmla="*/ 240 h 248"/>
                <a:gd name="T14" fmla="*/ 124 w 181"/>
                <a:gd name="T15" fmla="*/ 248 h 248"/>
                <a:gd name="T16" fmla="*/ 152 w 181"/>
                <a:gd name="T17" fmla="*/ 245 h 248"/>
                <a:gd name="T18" fmla="*/ 152 w 181"/>
                <a:gd name="T19" fmla="*/ 245 h 248"/>
                <a:gd name="T20" fmla="*/ 179 w 181"/>
                <a:gd name="T21" fmla="*/ 215 h 248"/>
                <a:gd name="T22" fmla="*/ 142 w 181"/>
                <a:gd name="T23" fmla="*/ 201 h 248"/>
                <a:gd name="T24" fmla="*/ 124 w 181"/>
                <a:gd name="T25" fmla="*/ 203 h 248"/>
                <a:gd name="T26" fmla="*/ 45 w 181"/>
                <a:gd name="T27" fmla="*/ 124 h 248"/>
                <a:gd name="T28" fmla="*/ 124 w 181"/>
                <a:gd name="T29" fmla="*/ 4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1" h="248">
                  <a:moveTo>
                    <a:pt x="124" y="46"/>
                  </a:moveTo>
                  <a:cubicBezTo>
                    <a:pt x="146" y="46"/>
                    <a:pt x="167" y="55"/>
                    <a:pt x="181" y="70"/>
                  </a:cubicBezTo>
                  <a:cubicBezTo>
                    <a:pt x="181" y="70"/>
                    <a:pt x="181" y="70"/>
                    <a:pt x="181" y="70"/>
                  </a:cubicBezTo>
                  <a:cubicBezTo>
                    <a:pt x="165" y="52"/>
                    <a:pt x="153" y="29"/>
                    <a:pt x="150" y="3"/>
                  </a:cubicBezTo>
                  <a:cubicBezTo>
                    <a:pt x="142" y="1"/>
                    <a:pt x="133" y="0"/>
                    <a:pt x="124" y="0"/>
                  </a:cubicBezTo>
                  <a:cubicBezTo>
                    <a:pt x="55" y="0"/>
                    <a:pt x="0" y="56"/>
                    <a:pt x="0" y="124"/>
                  </a:cubicBezTo>
                  <a:cubicBezTo>
                    <a:pt x="0" y="177"/>
                    <a:pt x="32" y="222"/>
                    <a:pt x="78" y="240"/>
                  </a:cubicBezTo>
                  <a:cubicBezTo>
                    <a:pt x="92" y="245"/>
                    <a:pt x="108" y="248"/>
                    <a:pt x="124" y="248"/>
                  </a:cubicBezTo>
                  <a:cubicBezTo>
                    <a:pt x="134" y="248"/>
                    <a:pt x="143" y="247"/>
                    <a:pt x="152" y="245"/>
                  </a:cubicBezTo>
                  <a:cubicBezTo>
                    <a:pt x="152" y="245"/>
                    <a:pt x="152" y="245"/>
                    <a:pt x="152" y="245"/>
                  </a:cubicBezTo>
                  <a:cubicBezTo>
                    <a:pt x="152" y="245"/>
                    <a:pt x="179" y="215"/>
                    <a:pt x="179" y="215"/>
                  </a:cubicBezTo>
                  <a:cubicBezTo>
                    <a:pt x="142" y="201"/>
                    <a:pt x="142" y="201"/>
                    <a:pt x="142" y="201"/>
                  </a:cubicBezTo>
                  <a:cubicBezTo>
                    <a:pt x="136" y="202"/>
                    <a:pt x="130" y="203"/>
                    <a:pt x="124" y="203"/>
                  </a:cubicBezTo>
                  <a:cubicBezTo>
                    <a:pt x="81" y="203"/>
                    <a:pt x="45" y="167"/>
                    <a:pt x="45" y="124"/>
                  </a:cubicBezTo>
                  <a:cubicBezTo>
                    <a:pt x="45" y="81"/>
                    <a:pt x="81" y="46"/>
                    <a:pt x="124" y="46"/>
                  </a:cubicBezTo>
                  <a:close/>
                </a:path>
              </a:pathLst>
            </a:custGeom>
            <a:gradFill>
              <a:gsLst>
                <a:gs pos="1000">
                  <a:srgbClr val="1B70AF"/>
                </a:gs>
                <a:gs pos="100000">
                  <a:srgbClr val="659EC9"/>
                </a:gs>
              </a:gsLst>
              <a:lin ang="6240000" scaled="0"/>
            </a:gradFill>
            <a:ln>
              <a:solidFill>
                <a:srgbClr val="98D1FC"/>
              </a:solid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632" name="Freeform 820"/>
            <p:cNvSpPr>
              <a:spLocks/>
            </p:cNvSpPr>
            <p:nvPr/>
          </p:nvSpPr>
          <p:spPr bwMode="auto">
            <a:xfrm>
              <a:off x="3912851" y="1828800"/>
              <a:ext cx="611188" cy="800100"/>
            </a:xfrm>
            <a:custGeom>
              <a:avLst/>
              <a:gdLst>
                <a:gd name="T0" fmla="*/ 106 w 163"/>
                <a:gd name="T1" fmla="*/ 0 h 213"/>
                <a:gd name="T2" fmla="*/ 136 w 163"/>
                <a:gd name="T3" fmla="*/ 5 h 213"/>
                <a:gd name="T4" fmla="*/ 163 w 163"/>
                <a:gd name="T5" fmla="*/ 53 h 213"/>
                <a:gd name="T6" fmla="*/ 163 w 163"/>
                <a:gd name="T7" fmla="*/ 53 h 213"/>
                <a:gd name="T8" fmla="*/ 106 w 163"/>
                <a:gd name="T9" fmla="*/ 28 h 213"/>
                <a:gd name="T10" fmla="*/ 27 w 163"/>
                <a:gd name="T11" fmla="*/ 107 h 213"/>
                <a:gd name="T12" fmla="*/ 106 w 163"/>
                <a:gd name="T13" fmla="*/ 185 h 213"/>
                <a:gd name="T14" fmla="*/ 124 w 163"/>
                <a:gd name="T15" fmla="*/ 183 h 213"/>
                <a:gd name="T16" fmla="*/ 161 w 163"/>
                <a:gd name="T17" fmla="*/ 198 h 213"/>
                <a:gd name="T18" fmla="*/ 161 w 163"/>
                <a:gd name="T19" fmla="*/ 198 h 213"/>
                <a:gd name="T20" fmla="*/ 106 w 163"/>
                <a:gd name="T21" fmla="*/ 213 h 213"/>
                <a:gd name="T22" fmla="*/ 0 w 163"/>
                <a:gd name="T23" fmla="*/ 107 h 213"/>
                <a:gd name="T24" fmla="*/ 106 w 163"/>
                <a:gd name="T2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3" h="213">
                  <a:moveTo>
                    <a:pt x="106" y="0"/>
                  </a:moveTo>
                  <a:cubicBezTo>
                    <a:pt x="117" y="0"/>
                    <a:pt x="127" y="2"/>
                    <a:pt x="136" y="5"/>
                  </a:cubicBezTo>
                  <a:cubicBezTo>
                    <a:pt x="142" y="23"/>
                    <a:pt x="151" y="39"/>
                    <a:pt x="163" y="53"/>
                  </a:cubicBezTo>
                  <a:cubicBezTo>
                    <a:pt x="163" y="53"/>
                    <a:pt x="163" y="53"/>
                    <a:pt x="163" y="53"/>
                  </a:cubicBezTo>
                  <a:cubicBezTo>
                    <a:pt x="149" y="38"/>
                    <a:pt x="128" y="28"/>
                    <a:pt x="106" y="28"/>
                  </a:cubicBezTo>
                  <a:cubicBezTo>
                    <a:pt x="63" y="28"/>
                    <a:pt x="27" y="63"/>
                    <a:pt x="27" y="107"/>
                  </a:cubicBezTo>
                  <a:cubicBezTo>
                    <a:pt x="27" y="150"/>
                    <a:pt x="63" y="185"/>
                    <a:pt x="106" y="185"/>
                  </a:cubicBezTo>
                  <a:cubicBezTo>
                    <a:pt x="112" y="185"/>
                    <a:pt x="118" y="185"/>
                    <a:pt x="124" y="183"/>
                  </a:cubicBezTo>
                  <a:cubicBezTo>
                    <a:pt x="161" y="198"/>
                    <a:pt x="161" y="198"/>
                    <a:pt x="161" y="198"/>
                  </a:cubicBezTo>
                  <a:cubicBezTo>
                    <a:pt x="161" y="198"/>
                    <a:pt x="161" y="198"/>
                    <a:pt x="161" y="198"/>
                  </a:cubicBezTo>
                  <a:cubicBezTo>
                    <a:pt x="145" y="207"/>
                    <a:pt x="126" y="213"/>
                    <a:pt x="106" y="213"/>
                  </a:cubicBezTo>
                  <a:cubicBezTo>
                    <a:pt x="47" y="213"/>
                    <a:pt x="0" y="165"/>
                    <a:pt x="0" y="107"/>
                  </a:cubicBezTo>
                  <a:cubicBezTo>
                    <a:pt x="0" y="48"/>
                    <a:pt x="47" y="0"/>
                    <a:pt x="106" y="0"/>
                  </a:cubicBezTo>
                  <a:close/>
                </a:path>
              </a:pathLst>
            </a:custGeom>
            <a:gradFill>
              <a:gsLst>
                <a:gs pos="1000">
                  <a:srgbClr val="98D1FC"/>
                </a:gs>
                <a:gs pos="100000">
                  <a:schemeClr val="bg1">
                    <a:alpha val="49000"/>
                  </a:schemeClr>
                </a:gs>
              </a:gsLst>
              <a:lin ang="6240000" scaled="0"/>
            </a:gra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552" name="Freeform 790"/>
          <p:cNvSpPr>
            <a:spLocks/>
          </p:cNvSpPr>
          <p:nvPr/>
        </p:nvSpPr>
        <p:spPr bwMode="auto">
          <a:xfrm>
            <a:off x="2522635" y="2174406"/>
            <a:ext cx="1151141" cy="962923"/>
          </a:xfrm>
          <a:custGeom>
            <a:avLst/>
            <a:gdLst>
              <a:gd name="T0" fmla="*/ 124 w 248"/>
              <a:gd name="T1" fmla="*/ 0 h 219"/>
              <a:gd name="T2" fmla="*/ 248 w 248"/>
              <a:gd name="T3" fmla="*/ 125 h 219"/>
              <a:gd name="T4" fmla="*/ 247 w 248"/>
              <a:gd name="T5" fmla="*/ 141 h 219"/>
              <a:gd name="T6" fmla="*/ 181 w 248"/>
              <a:gd name="T7" fmla="*/ 179 h 219"/>
              <a:gd name="T8" fmla="*/ 181 w 248"/>
              <a:gd name="T9" fmla="*/ 179 h 219"/>
              <a:gd name="T10" fmla="*/ 203 w 248"/>
              <a:gd name="T11" fmla="*/ 125 h 219"/>
              <a:gd name="T12" fmla="*/ 124 w 248"/>
              <a:gd name="T13" fmla="*/ 46 h 219"/>
              <a:gd name="T14" fmla="*/ 46 w 248"/>
              <a:gd name="T15" fmla="*/ 125 h 219"/>
              <a:gd name="T16" fmla="*/ 68 w 248"/>
              <a:gd name="T17" fmla="*/ 179 h 219"/>
              <a:gd name="T18" fmla="*/ 70 w 248"/>
              <a:gd name="T19" fmla="*/ 219 h 219"/>
              <a:gd name="T20" fmla="*/ 32 w 248"/>
              <a:gd name="T21" fmla="*/ 208 h 219"/>
              <a:gd name="T22" fmla="*/ 1 w 248"/>
              <a:gd name="T23" fmla="*/ 141 h 219"/>
              <a:gd name="T24" fmla="*/ 0 w 248"/>
              <a:gd name="T25" fmla="*/ 125 h 219"/>
              <a:gd name="T26" fmla="*/ 124 w 248"/>
              <a:gd name="T2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8" h="219">
                <a:moveTo>
                  <a:pt x="124" y="0"/>
                </a:moveTo>
                <a:cubicBezTo>
                  <a:pt x="193" y="0"/>
                  <a:pt x="248" y="56"/>
                  <a:pt x="248" y="125"/>
                </a:cubicBezTo>
                <a:cubicBezTo>
                  <a:pt x="248" y="130"/>
                  <a:pt x="248" y="135"/>
                  <a:pt x="247" y="141"/>
                </a:cubicBezTo>
                <a:cubicBezTo>
                  <a:pt x="221" y="146"/>
                  <a:pt x="198" y="160"/>
                  <a:pt x="181" y="179"/>
                </a:cubicBezTo>
                <a:cubicBezTo>
                  <a:pt x="181" y="179"/>
                  <a:pt x="181" y="179"/>
                  <a:pt x="181" y="179"/>
                </a:cubicBezTo>
                <a:cubicBezTo>
                  <a:pt x="194" y="165"/>
                  <a:pt x="203" y="146"/>
                  <a:pt x="203" y="125"/>
                </a:cubicBezTo>
                <a:cubicBezTo>
                  <a:pt x="203" y="81"/>
                  <a:pt x="168" y="46"/>
                  <a:pt x="124" y="46"/>
                </a:cubicBezTo>
                <a:cubicBezTo>
                  <a:pt x="81" y="46"/>
                  <a:pt x="46" y="81"/>
                  <a:pt x="46" y="125"/>
                </a:cubicBezTo>
                <a:cubicBezTo>
                  <a:pt x="46" y="146"/>
                  <a:pt x="54" y="165"/>
                  <a:pt x="68" y="179"/>
                </a:cubicBezTo>
                <a:cubicBezTo>
                  <a:pt x="70" y="219"/>
                  <a:pt x="70" y="219"/>
                  <a:pt x="70" y="219"/>
                </a:cubicBezTo>
                <a:cubicBezTo>
                  <a:pt x="32" y="208"/>
                  <a:pt x="32" y="208"/>
                  <a:pt x="32" y="208"/>
                </a:cubicBezTo>
                <a:cubicBezTo>
                  <a:pt x="16" y="190"/>
                  <a:pt x="4" y="167"/>
                  <a:pt x="1" y="141"/>
                </a:cubicBezTo>
                <a:cubicBezTo>
                  <a:pt x="0" y="135"/>
                  <a:pt x="0" y="130"/>
                  <a:pt x="0" y="125"/>
                </a:cubicBezTo>
                <a:cubicBezTo>
                  <a:pt x="0" y="56"/>
                  <a:pt x="56" y="0"/>
                  <a:pt x="124" y="0"/>
                </a:cubicBezTo>
                <a:close/>
              </a:path>
            </a:pathLst>
          </a:custGeom>
          <a:gradFill>
            <a:gsLst>
              <a:gs pos="47000">
                <a:srgbClr val="E38C0A"/>
              </a:gs>
              <a:gs pos="100000">
                <a:srgbClr val="F2E64A"/>
              </a:gs>
            </a:gsLst>
            <a:lin ang="7740000" scaled="0"/>
          </a:gradFill>
          <a:ln>
            <a:solidFill>
              <a:schemeClr val="accent6">
                <a:lumMod val="75000"/>
              </a:schemeClr>
            </a:solid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68" name="Freeform 814"/>
          <p:cNvSpPr>
            <a:spLocks/>
          </p:cNvSpPr>
          <p:nvPr/>
        </p:nvSpPr>
        <p:spPr bwMode="auto">
          <a:xfrm>
            <a:off x="2597283" y="2248906"/>
            <a:ext cx="1001846" cy="888422"/>
          </a:xfrm>
          <a:custGeom>
            <a:avLst/>
            <a:gdLst>
              <a:gd name="T0" fmla="*/ 216 w 216"/>
              <a:gd name="T1" fmla="*/ 108 h 202"/>
              <a:gd name="T2" fmla="*/ 214 w 216"/>
              <a:gd name="T3" fmla="*/ 129 h 202"/>
              <a:gd name="T4" fmla="*/ 165 w 216"/>
              <a:gd name="T5" fmla="*/ 163 h 202"/>
              <a:gd name="T6" fmla="*/ 165 w 216"/>
              <a:gd name="T7" fmla="*/ 162 h 202"/>
              <a:gd name="T8" fmla="*/ 187 w 216"/>
              <a:gd name="T9" fmla="*/ 108 h 202"/>
              <a:gd name="T10" fmla="*/ 108 w 216"/>
              <a:gd name="T11" fmla="*/ 30 h 202"/>
              <a:gd name="T12" fmla="*/ 30 w 216"/>
              <a:gd name="T13" fmla="*/ 108 h 202"/>
              <a:gd name="T14" fmla="*/ 52 w 216"/>
              <a:gd name="T15" fmla="*/ 162 h 202"/>
              <a:gd name="T16" fmla="*/ 54 w 216"/>
              <a:gd name="T17" fmla="*/ 202 h 202"/>
              <a:gd name="T18" fmla="*/ 0 w 216"/>
              <a:gd name="T19" fmla="*/ 108 h 202"/>
              <a:gd name="T20" fmla="*/ 108 w 216"/>
              <a:gd name="T21" fmla="*/ 0 h 202"/>
              <a:gd name="T22" fmla="*/ 216 w 216"/>
              <a:gd name="T23" fmla="*/ 10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202">
                <a:moveTo>
                  <a:pt x="216" y="108"/>
                </a:moveTo>
                <a:cubicBezTo>
                  <a:pt x="216" y="115"/>
                  <a:pt x="216" y="122"/>
                  <a:pt x="214" y="129"/>
                </a:cubicBezTo>
                <a:cubicBezTo>
                  <a:pt x="195" y="136"/>
                  <a:pt x="178" y="148"/>
                  <a:pt x="165" y="163"/>
                </a:cubicBezTo>
                <a:cubicBezTo>
                  <a:pt x="165" y="162"/>
                  <a:pt x="165" y="162"/>
                  <a:pt x="165" y="162"/>
                </a:cubicBezTo>
                <a:cubicBezTo>
                  <a:pt x="178" y="148"/>
                  <a:pt x="187" y="129"/>
                  <a:pt x="187" y="108"/>
                </a:cubicBezTo>
                <a:cubicBezTo>
                  <a:pt x="187" y="65"/>
                  <a:pt x="152" y="30"/>
                  <a:pt x="108" y="30"/>
                </a:cubicBezTo>
                <a:cubicBezTo>
                  <a:pt x="65" y="30"/>
                  <a:pt x="30" y="65"/>
                  <a:pt x="30" y="108"/>
                </a:cubicBezTo>
                <a:cubicBezTo>
                  <a:pt x="30" y="129"/>
                  <a:pt x="38" y="148"/>
                  <a:pt x="52" y="162"/>
                </a:cubicBezTo>
                <a:cubicBezTo>
                  <a:pt x="54" y="202"/>
                  <a:pt x="54" y="202"/>
                  <a:pt x="54" y="202"/>
                </a:cubicBezTo>
                <a:cubicBezTo>
                  <a:pt x="22" y="183"/>
                  <a:pt x="0" y="148"/>
                  <a:pt x="0" y="108"/>
                </a:cubicBezTo>
                <a:cubicBezTo>
                  <a:pt x="0" y="48"/>
                  <a:pt x="48" y="0"/>
                  <a:pt x="108" y="0"/>
                </a:cubicBezTo>
                <a:cubicBezTo>
                  <a:pt x="168" y="0"/>
                  <a:pt x="216" y="48"/>
                  <a:pt x="216" y="108"/>
                </a:cubicBezTo>
                <a:close/>
              </a:path>
            </a:pathLst>
          </a:custGeom>
          <a:gradFill>
            <a:gsLst>
              <a:gs pos="0">
                <a:srgbClr val="FFF0A7"/>
              </a:gs>
              <a:gs pos="100000">
                <a:schemeClr val="bg1">
                  <a:alpha val="76000"/>
                </a:schemeClr>
              </a:gs>
            </a:gsLst>
            <a:lin ang="2340000" scaled="0"/>
          </a:gradFill>
          <a:ln w="10"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nvGrpSpPr>
          <p:cNvPr id="49" name="组合 48"/>
          <p:cNvGrpSpPr/>
          <p:nvPr/>
        </p:nvGrpSpPr>
        <p:grpSpPr>
          <a:xfrm flipV="1">
            <a:off x="2941714" y="3619724"/>
            <a:ext cx="378164" cy="50667"/>
            <a:chOff x="4171373" y="1516198"/>
            <a:chExt cx="2400523" cy="665534"/>
          </a:xfrm>
        </p:grpSpPr>
        <p:sp>
          <p:nvSpPr>
            <p:cNvPr id="1841" name="Rectangle 70"/>
            <p:cNvSpPr>
              <a:spLocks noChangeArrowheads="1"/>
            </p:cNvSpPr>
            <p:nvPr/>
          </p:nvSpPr>
          <p:spPr bwMode="auto">
            <a:xfrm>
              <a:off x="5108717" y="1516198"/>
              <a:ext cx="491538" cy="665534"/>
            </a:xfrm>
            <a:prstGeom prst="rect">
              <a:avLst/>
            </a:prstGeom>
            <a:solidFill>
              <a:srgbClr val="FD7E74"/>
            </a:soli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42" name="Rectangle 71"/>
            <p:cNvSpPr>
              <a:spLocks noChangeArrowheads="1"/>
            </p:cNvSpPr>
            <p:nvPr/>
          </p:nvSpPr>
          <p:spPr bwMode="auto">
            <a:xfrm>
              <a:off x="5600255" y="1516198"/>
              <a:ext cx="480103" cy="665534"/>
            </a:xfrm>
            <a:prstGeom prst="rect">
              <a:avLst/>
            </a:prstGeom>
            <a:solidFill>
              <a:srgbClr val="335691"/>
            </a:soli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43" name="Rectangle 72"/>
            <p:cNvSpPr>
              <a:spLocks noChangeArrowheads="1"/>
            </p:cNvSpPr>
            <p:nvPr/>
          </p:nvSpPr>
          <p:spPr bwMode="auto">
            <a:xfrm>
              <a:off x="6080358" y="1516198"/>
              <a:ext cx="491538" cy="665534"/>
            </a:xfrm>
            <a:prstGeom prst="rect">
              <a:avLst/>
            </a:prstGeom>
            <a:solidFill>
              <a:srgbClr val="679FC7"/>
            </a:solidFill>
            <a:ln>
              <a:noFill/>
            </a:ln>
          </p:spPr>
          <p:txBody>
            <a:bodyPr vert="horz" wrap="square" lIns="68580" tIns="34290" rIns="68580" bIns="34290" numCol="1" anchor="t" anchorCtr="0" compatLnSpc="1">
              <a:prstTxWarp prst="textNoShape">
                <a:avLst/>
              </a:prstTxWarp>
            </a:bodyPr>
            <a:lstStyle/>
            <a:p>
              <a:endParaRPr lang="zh-CN" altLang="en-US" sz="1350">
                <a:solidFill>
                  <a:srgbClr val="679FC7"/>
                </a:solidFill>
              </a:endParaRPr>
            </a:p>
          </p:txBody>
        </p:sp>
        <p:sp>
          <p:nvSpPr>
            <p:cNvPr id="1844" name="Rectangle 73"/>
            <p:cNvSpPr>
              <a:spLocks noChangeArrowheads="1"/>
            </p:cNvSpPr>
            <p:nvPr/>
          </p:nvSpPr>
          <p:spPr bwMode="auto">
            <a:xfrm>
              <a:off x="4628614" y="1516198"/>
              <a:ext cx="480103" cy="665534"/>
            </a:xfrm>
            <a:prstGeom prst="rect">
              <a:avLst/>
            </a:prstGeom>
            <a:solidFill>
              <a:srgbClr val="FDA64C"/>
            </a:soli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45" name="Rectangle 74"/>
            <p:cNvSpPr>
              <a:spLocks noChangeArrowheads="1"/>
            </p:cNvSpPr>
            <p:nvPr/>
          </p:nvSpPr>
          <p:spPr bwMode="auto">
            <a:xfrm>
              <a:off x="4171373" y="1516198"/>
              <a:ext cx="457241" cy="665534"/>
            </a:xfrm>
            <a:prstGeom prst="rect">
              <a:avLst/>
            </a:prstGeom>
            <a:solidFill>
              <a:srgbClr val="F0DC53"/>
            </a:soli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grpSp>
        <p:nvGrpSpPr>
          <p:cNvPr id="29" name="组合 28"/>
          <p:cNvGrpSpPr/>
          <p:nvPr/>
        </p:nvGrpSpPr>
        <p:grpSpPr>
          <a:xfrm>
            <a:off x="3018758" y="2518373"/>
            <a:ext cx="162242" cy="316001"/>
            <a:chOff x="2384425" y="2360613"/>
            <a:chExt cx="204788" cy="420688"/>
          </a:xfrm>
        </p:grpSpPr>
        <p:sp>
          <p:nvSpPr>
            <p:cNvPr id="12" name="AutoShape 4"/>
            <p:cNvSpPr>
              <a:spLocks noChangeAspect="1" noChangeArrowheads="1" noTextEdit="1"/>
            </p:cNvSpPr>
            <p:nvPr/>
          </p:nvSpPr>
          <p:spPr bwMode="auto">
            <a:xfrm>
              <a:off x="2387600" y="2360613"/>
              <a:ext cx="2016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3" name="Freeform 6"/>
            <p:cNvSpPr>
              <a:spLocks/>
            </p:cNvSpPr>
            <p:nvPr/>
          </p:nvSpPr>
          <p:spPr bwMode="auto">
            <a:xfrm>
              <a:off x="2384425" y="2581276"/>
              <a:ext cx="201613" cy="98425"/>
            </a:xfrm>
            <a:custGeom>
              <a:avLst/>
              <a:gdLst>
                <a:gd name="T0" fmla="*/ 54 w 54"/>
                <a:gd name="T1" fmla="*/ 26 h 26"/>
                <a:gd name="T2" fmla="*/ 52 w 54"/>
                <a:gd name="T3" fmla="*/ 18 h 26"/>
                <a:gd name="T4" fmla="*/ 49 w 54"/>
                <a:gd name="T5" fmla="*/ 20 h 26"/>
                <a:gd name="T6" fmla="*/ 34 w 54"/>
                <a:gd name="T7" fmla="*/ 12 h 26"/>
                <a:gd name="T8" fmla="*/ 48 w 54"/>
                <a:gd name="T9" fmla="*/ 5 h 26"/>
                <a:gd name="T10" fmla="*/ 51 w 54"/>
                <a:gd name="T11" fmla="*/ 7 h 26"/>
                <a:gd name="T12" fmla="*/ 52 w 54"/>
                <a:gd name="T13" fmla="*/ 0 h 26"/>
                <a:gd name="T14" fmla="*/ 37 w 54"/>
                <a:gd name="T15" fmla="*/ 0 h 26"/>
                <a:gd name="T16" fmla="*/ 41 w 54"/>
                <a:gd name="T17" fmla="*/ 2 h 26"/>
                <a:gd name="T18" fmla="*/ 36 w 54"/>
                <a:gd name="T19" fmla="*/ 5 h 26"/>
                <a:gd name="T20" fmla="*/ 36 w 54"/>
                <a:gd name="T21" fmla="*/ 8 h 26"/>
                <a:gd name="T22" fmla="*/ 31 w 54"/>
                <a:gd name="T23" fmla="*/ 13 h 26"/>
                <a:gd name="T24" fmla="*/ 27 w 54"/>
                <a:gd name="T25" fmla="*/ 10 h 26"/>
                <a:gd name="T26" fmla="*/ 27 w 54"/>
                <a:gd name="T27" fmla="*/ 11 h 26"/>
                <a:gd name="T28" fmla="*/ 25 w 54"/>
                <a:gd name="T29" fmla="*/ 12 h 26"/>
                <a:gd name="T30" fmla="*/ 23 w 54"/>
                <a:gd name="T31" fmla="*/ 13 h 26"/>
                <a:gd name="T32" fmla="*/ 23 w 54"/>
                <a:gd name="T33" fmla="*/ 13 h 26"/>
                <a:gd name="T34" fmla="*/ 21 w 54"/>
                <a:gd name="T35" fmla="*/ 12 h 26"/>
                <a:gd name="T36" fmla="*/ 18 w 54"/>
                <a:gd name="T37" fmla="*/ 8 h 26"/>
                <a:gd name="T38" fmla="*/ 18 w 54"/>
                <a:gd name="T39" fmla="*/ 5 h 26"/>
                <a:gd name="T40" fmla="*/ 13 w 54"/>
                <a:gd name="T41" fmla="*/ 2 h 26"/>
                <a:gd name="T42" fmla="*/ 17 w 54"/>
                <a:gd name="T43" fmla="*/ 0 h 26"/>
                <a:gd name="T44" fmla="*/ 2 w 54"/>
                <a:gd name="T45" fmla="*/ 0 h 26"/>
                <a:gd name="T46" fmla="*/ 3 w 54"/>
                <a:gd name="T47" fmla="*/ 7 h 26"/>
                <a:gd name="T48" fmla="*/ 7 w 54"/>
                <a:gd name="T49" fmla="*/ 5 h 26"/>
                <a:gd name="T50" fmla="*/ 20 w 54"/>
                <a:gd name="T51" fmla="*/ 12 h 26"/>
                <a:gd name="T52" fmla="*/ 6 w 54"/>
                <a:gd name="T53" fmla="*/ 20 h 26"/>
                <a:gd name="T54" fmla="*/ 2 w 54"/>
                <a:gd name="T55" fmla="*/ 18 h 26"/>
                <a:gd name="T56" fmla="*/ 0 w 54"/>
                <a:gd name="T57" fmla="*/ 26 h 26"/>
                <a:gd name="T58" fmla="*/ 16 w 54"/>
                <a:gd name="T59" fmla="*/ 25 h 26"/>
                <a:gd name="T60" fmla="*/ 13 w 54"/>
                <a:gd name="T61" fmla="*/ 23 h 26"/>
                <a:gd name="T62" fmla="*/ 27 w 54"/>
                <a:gd name="T63" fmla="*/ 16 h 26"/>
                <a:gd name="T64" fmla="*/ 42 w 54"/>
                <a:gd name="T65" fmla="*/ 23 h 26"/>
                <a:gd name="T66" fmla="*/ 38 w 54"/>
                <a:gd name="T67" fmla="*/ 25 h 26"/>
                <a:gd name="T68" fmla="*/ 54 w 54"/>
                <a:gd name="T6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26">
                  <a:moveTo>
                    <a:pt x="54" y="26"/>
                  </a:moveTo>
                  <a:cubicBezTo>
                    <a:pt x="52" y="18"/>
                    <a:pt x="52" y="18"/>
                    <a:pt x="52" y="18"/>
                  </a:cubicBezTo>
                  <a:cubicBezTo>
                    <a:pt x="49" y="20"/>
                    <a:pt x="49" y="20"/>
                    <a:pt x="49" y="20"/>
                  </a:cubicBezTo>
                  <a:cubicBezTo>
                    <a:pt x="34" y="12"/>
                    <a:pt x="34" y="12"/>
                    <a:pt x="34" y="12"/>
                  </a:cubicBezTo>
                  <a:cubicBezTo>
                    <a:pt x="48" y="5"/>
                    <a:pt x="48" y="5"/>
                    <a:pt x="48" y="5"/>
                  </a:cubicBezTo>
                  <a:cubicBezTo>
                    <a:pt x="51" y="7"/>
                    <a:pt x="51" y="7"/>
                    <a:pt x="51" y="7"/>
                  </a:cubicBezTo>
                  <a:cubicBezTo>
                    <a:pt x="52" y="0"/>
                    <a:pt x="52" y="0"/>
                    <a:pt x="52" y="0"/>
                  </a:cubicBezTo>
                  <a:cubicBezTo>
                    <a:pt x="37" y="0"/>
                    <a:pt x="37" y="0"/>
                    <a:pt x="37" y="0"/>
                  </a:cubicBezTo>
                  <a:cubicBezTo>
                    <a:pt x="41" y="2"/>
                    <a:pt x="41" y="2"/>
                    <a:pt x="41" y="2"/>
                  </a:cubicBezTo>
                  <a:cubicBezTo>
                    <a:pt x="36" y="5"/>
                    <a:pt x="36" y="5"/>
                    <a:pt x="36" y="5"/>
                  </a:cubicBezTo>
                  <a:cubicBezTo>
                    <a:pt x="36" y="8"/>
                    <a:pt x="36" y="8"/>
                    <a:pt x="36" y="8"/>
                  </a:cubicBezTo>
                  <a:cubicBezTo>
                    <a:pt x="36" y="11"/>
                    <a:pt x="34" y="13"/>
                    <a:pt x="31" y="13"/>
                  </a:cubicBezTo>
                  <a:cubicBezTo>
                    <a:pt x="30" y="13"/>
                    <a:pt x="28" y="12"/>
                    <a:pt x="27" y="10"/>
                  </a:cubicBezTo>
                  <a:cubicBezTo>
                    <a:pt x="27" y="11"/>
                    <a:pt x="27" y="11"/>
                    <a:pt x="27" y="11"/>
                  </a:cubicBezTo>
                  <a:cubicBezTo>
                    <a:pt x="26" y="12"/>
                    <a:pt x="26" y="12"/>
                    <a:pt x="25" y="12"/>
                  </a:cubicBezTo>
                  <a:cubicBezTo>
                    <a:pt x="25" y="13"/>
                    <a:pt x="24" y="13"/>
                    <a:pt x="23" y="13"/>
                  </a:cubicBezTo>
                  <a:cubicBezTo>
                    <a:pt x="23" y="13"/>
                    <a:pt x="23" y="13"/>
                    <a:pt x="23" y="13"/>
                  </a:cubicBezTo>
                  <a:cubicBezTo>
                    <a:pt x="22" y="13"/>
                    <a:pt x="21" y="13"/>
                    <a:pt x="21" y="12"/>
                  </a:cubicBezTo>
                  <a:cubicBezTo>
                    <a:pt x="19" y="12"/>
                    <a:pt x="18" y="10"/>
                    <a:pt x="18" y="8"/>
                  </a:cubicBezTo>
                  <a:cubicBezTo>
                    <a:pt x="18" y="5"/>
                    <a:pt x="18" y="5"/>
                    <a:pt x="18" y="5"/>
                  </a:cubicBezTo>
                  <a:cubicBezTo>
                    <a:pt x="13" y="2"/>
                    <a:pt x="13" y="2"/>
                    <a:pt x="13" y="2"/>
                  </a:cubicBezTo>
                  <a:cubicBezTo>
                    <a:pt x="17" y="0"/>
                    <a:pt x="17" y="0"/>
                    <a:pt x="17" y="0"/>
                  </a:cubicBezTo>
                  <a:cubicBezTo>
                    <a:pt x="2" y="0"/>
                    <a:pt x="2" y="0"/>
                    <a:pt x="2" y="0"/>
                  </a:cubicBezTo>
                  <a:cubicBezTo>
                    <a:pt x="3" y="7"/>
                    <a:pt x="3" y="7"/>
                    <a:pt x="3" y="7"/>
                  </a:cubicBezTo>
                  <a:cubicBezTo>
                    <a:pt x="7" y="5"/>
                    <a:pt x="7" y="5"/>
                    <a:pt x="7" y="5"/>
                  </a:cubicBezTo>
                  <a:cubicBezTo>
                    <a:pt x="20" y="12"/>
                    <a:pt x="20" y="12"/>
                    <a:pt x="20" y="12"/>
                  </a:cubicBezTo>
                  <a:cubicBezTo>
                    <a:pt x="6" y="20"/>
                    <a:pt x="6" y="20"/>
                    <a:pt x="6" y="20"/>
                  </a:cubicBezTo>
                  <a:cubicBezTo>
                    <a:pt x="2" y="18"/>
                    <a:pt x="2" y="18"/>
                    <a:pt x="2" y="18"/>
                  </a:cubicBezTo>
                  <a:cubicBezTo>
                    <a:pt x="0" y="26"/>
                    <a:pt x="0" y="26"/>
                    <a:pt x="0" y="26"/>
                  </a:cubicBezTo>
                  <a:cubicBezTo>
                    <a:pt x="16" y="25"/>
                    <a:pt x="16" y="25"/>
                    <a:pt x="16" y="25"/>
                  </a:cubicBezTo>
                  <a:cubicBezTo>
                    <a:pt x="13" y="23"/>
                    <a:pt x="13" y="23"/>
                    <a:pt x="13" y="23"/>
                  </a:cubicBezTo>
                  <a:cubicBezTo>
                    <a:pt x="27" y="16"/>
                    <a:pt x="27" y="16"/>
                    <a:pt x="27" y="16"/>
                  </a:cubicBezTo>
                  <a:cubicBezTo>
                    <a:pt x="42" y="23"/>
                    <a:pt x="42" y="23"/>
                    <a:pt x="42" y="23"/>
                  </a:cubicBezTo>
                  <a:cubicBezTo>
                    <a:pt x="38" y="25"/>
                    <a:pt x="38" y="25"/>
                    <a:pt x="38" y="25"/>
                  </a:cubicBezTo>
                  <a:cubicBezTo>
                    <a:pt x="54" y="26"/>
                    <a:pt x="54" y="26"/>
                    <a:pt x="54" y="26"/>
                  </a:cubicBezTo>
                </a:path>
              </a:pathLst>
            </a:custGeom>
            <a:solidFill>
              <a:srgbClr val="80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2" name="Freeform 7"/>
            <p:cNvSpPr>
              <a:spLocks/>
            </p:cNvSpPr>
            <p:nvPr/>
          </p:nvSpPr>
          <p:spPr bwMode="auto">
            <a:xfrm>
              <a:off x="2432050" y="2420938"/>
              <a:ext cx="107950" cy="206375"/>
            </a:xfrm>
            <a:custGeom>
              <a:avLst/>
              <a:gdLst>
                <a:gd name="T0" fmla="*/ 3 w 29"/>
                <a:gd name="T1" fmla="*/ 29 h 55"/>
                <a:gd name="T2" fmla="*/ 5 w 29"/>
                <a:gd name="T3" fmla="*/ 26 h 55"/>
                <a:gd name="T4" fmla="*/ 5 w 29"/>
                <a:gd name="T5" fmla="*/ 17 h 55"/>
                <a:gd name="T6" fmla="*/ 6 w 29"/>
                <a:gd name="T7" fmla="*/ 9 h 55"/>
                <a:gd name="T8" fmla="*/ 6 w 29"/>
                <a:gd name="T9" fmla="*/ 9 h 55"/>
                <a:gd name="T10" fmla="*/ 6 w 29"/>
                <a:gd name="T11" fmla="*/ 25 h 55"/>
                <a:gd name="T12" fmla="*/ 7 w 29"/>
                <a:gd name="T13" fmla="*/ 26 h 55"/>
                <a:gd name="T14" fmla="*/ 7 w 29"/>
                <a:gd name="T15" fmla="*/ 51 h 55"/>
                <a:gd name="T16" fmla="*/ 10 w 29"/>
                <a:gd name="T17" fmla="*/ 55 h 55"/>
                <a:gd name="T18" fmla="*/ 10 w 29"/>
                <a:gd name="T19" fmla="*/ 55 h 55"/>
                <a:gd name="T20" fmla="*/ 13 w 29"/>
                <a:gd name="T21" fmla="*/ 51 h 55"/>
                <a:gd name="T22" fmla="*/ 13 w 29"/>
                <a:gd name="T23" fmla="*/ 29 h 55"/>
                <a:gd name="T24" fmla="*/ 15 w 29"/>
                <a:gd name="T25" fmla="*/ 29 h 55"/>
                <a:gd name="T26" fmla="*/ 15 w 29"/>
                <a:gd name="T27" fmla="*/ 51 h 55"/>
                <a:gd name="T28" fmla="*/ 18 w 29"/>
                <a:gd name="T29" fmla="*/ 55 h 55"/>
                <a:gd name="T30" fmla="*/ 18 w 29"/>
                <a:gd name="T31" fmla="*/ 55 h 55"/>
                <a:gd name="T32" fmla="*/ 22 w 29"/>
                <a:gd name="T33" fmla="*/ 51 h 55"/>
                <a:gd name="T34" fmla="*/ 22 w 29"/>
                <a:gd name="T35" fmla="*/ 26 h 55"/>
                <a:gd name="T36" fmla="*/ 22 w 29"/>
                <a:gd name="T37" fmla="*/ 25 h 55"/>
                <a:gd name="T38" fmla="*/ 22 w 29"/>
                <a:gd name="T39" fmla="*/ 9 h 55"/>
                <a:gd name="T40" fmla="*/ 22 w 29"/>
                <a:gd name="T41" fmla="*/ 9 h 55"/>
                <a:gd name="T42" fmla="*/ 24 w 29"/>
                <a:gd name="T43" fmla="*/ 17 h 55"/>
                <a:gd name="T44" fmla="*/ 23 w 29"/>
                <a:gd name="T45" fmla="*/ 26 h 55"/>
                <a:gd name="T46" fmla="*/ 26 w 29"/>
                <a:gd name="T47" fmla="*/ 29 h 55"/>
                <a:gd name="T48" fmla="*/ 28 w 29"/>
                <a:gd name="T49" fmla="*/ 26 h 55"/>
                <a:gd name="T50" fmla="*/ 28 w 29"/>
                <a:gd name="T51" fmla="*/ 17 h 55"/>
                <a:gd name="T52" fmla="*/ 25 w 29"/>
                <a:gd name="T53" fmla="*/ 3 h 55"/>
                <a:gd name="T54" fmla="*/ 20 w 29"/>
                <a:gd name="T55" fmla="*/ 1 h 55"/>
                <a:gd name="T56" fmla="*/ 18 w 29"/>
                <a:gd name="T57" fmla="*/ 0 h 55"/>
                <a:gd name="T58" fmla="*/ 18 w 29"/>
                <a:gd name="T59" fmla="*/ 0 h 55"/>
                <a:gd name="T60" fmla="*/ 16 w 29"/>
                <a:gd name="T61" fmla="*/ 8 h 55"/>
                <a:gd name="T62" fmla="*/ 15 w 29"/>
                <a:gd name="T63" fmla="*/ 4 h 55"/>
                <a:gd name="T64" fmla="*/ 16 w 29"/>
                <a:gd name="T65" fmla="*/ 2 h 55"/>
                <a:gd name="T66" fmla="*/ 15 w 29"/>
                <a:gd name="T67" fmla="*/ 1 h 55"/>
                <a:gd name="T68" fmla="*/ 15 w 29"/>
                <a:gd name="T69" fmla="*/ 1 h 55"/>
                <a:gd name="T70" fmla="*/ 14 w 29"/>
                <a:gd name="T71" fmla="*/ 1 h 55"/>
                <a:gd name="T72" fmla="*/ 14 w 29"/>
                <a:gd name="T73" fmla="*/ 1 h 55"/>
                <a:gd name="T74" fmla="*/ 13 w 29"/>
                <a:gd name="T75" fmla="*/ 2 h 55"/>
                <a:gd name="T76" fmla="*/ 13 w 29"/>
                <a:gd name="T77" fmla="*/ 4 h 55"/>
                <a:gd name="T78" fmla="*/ 13 w 29"/>
                <a:gd name="T79" fmla="*/ 8 h 55"/>
                <a:gd name="T80" fmla="*/ 10 w 29"/>
                <a:gd name="T81" fmla="*/ 0 h 55"/>
                <a:gd name="T82" fmla="*/ 10 w 29"/>
                <a:gd name="T83" fmla="*/ 0 h 55"/>
                <a:gd name="T84" fmla="*/ 9 w 29"/>
                <a:gd name="T85" fmla="*/ 1 h 55"/>
                <a:gd name="T86" fmla="*/ 4 w 29"/>
                <a:gd name="T87" fmla="*/ 3 h 55"/>
                <a:gd name="T88" fmla="*/ 0 w 29"/>
                <a:gd name="T89" fmla="*/ 17 h 55"/>
                <a:gd name="T90" fmla="*/ 0 w 29"/>
                <a:gd name="T91" fmla="*/ 26 h 55"/>
                <a:gd name="T92" fmla="*/ 3 w 29"/>
                <a:gd name="T93" fmla="*/ 2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 h="55">
                  <a:moveTo>
                    <a:pt x="3" y="29"/>
                  </a:moveTo>
                  <a:cubicBezTo>
                    <a:pt x="4" y="29"/>
                    <a:pt x="5" y="28"/>
                    <a:pt x="5" y="26"/>
                  </a:cubicBezTo>
                  <a:cubicBezTo>
                    <a:pt x="5" y="26"/>
                    <a:pt x="5" y="21"/>
                    <a:pt x="5" y="17"/>
                  </a:cubicBezTo>
                  <a:cubicBezTo>
                    <a:pt x="5" y="14"/>
                    <a:pt x="6" y="9"/>
                    <a:pt x="6" y="9"/>
                  </a:cubicBezTo>
                  <a:cubicBezTo>
                    <a:pt x="6" y="9"/>
                    <a:pt x="6" y="9"/>
                    <a:pt x="6" y="9"/>
                  </a:cubicBezTo>
                  <a:cubicBezTo>
                    <a:pt x="6" y="25"/>
                    <a:pt x="6" y="25"/>
                    <a:pt x="6" y="25"/>
                  </a:cubicBezTo>
                  <a:cubicBezTo>
                    <a:pt x="6" y="25"/>
                    <a:pt x="6" y="26"/>
                    <a:pt x="7" y="26"/>
                  </a:cubicBezTo>
                  <a:cubicBezTo>
                    <a:pt x="7" y="51"/>
                    <a:pt x="7" y="51"/>
                    <a:pt x="7" y="51"/>
                  </a:cubicBezTo>
                  <a:cubicBezTo>
                    <a:pt x="7" y="53"/>
                    <a:pt x="8" y="55"/>
                    <a:pt x="10" y="55"/>
                  </a:cubicBezTo>
                  <a:cubicBezTo>
                    <a:pt x="10" y="55"/>
                    <a:pt x="10" y="55"/>
                    <a:pt x="10" y="55"/>
                  </a:cubicBezTo>
                  <a:cubicBezTo>
                    <a:pt x="12" y="55"/>
                    <a:pt x="13" y="53"/>
                    <a:pt x="13" y="51"/>
                  </a:cubicBezTo>
                  <a:cubicBezTo>
                    <a:pt x="13" y="29"/>
                    <a:pt x="13" y="29"/>
                    <a:pt x="13" y="29"/>
                  </a:cubicBezTo>
                  <a:cubicBezTo>
                    <a:pt x="15" y="29"/>
                    <a:pt x="15" y="29"/>
                    <a:pt x="15" y="29"/>
                  </a:cubicBezTo>
                  <a:cubicBezTo>
                    <a:pt x="15" y="51"/>
                    <a:pt x="15" y="51"/>
                    <a:pt x="15" y="51"/>
                  </a:cubicBezTo>
                  <a:cubicBezTo>
                    <a:pt x="15" y="53"/>
                    <a:pt x="17" y="55"/>
                    <a:pt x="18" y="55"/>
                  </a:cubicBezTo>
                  <a:cubicBezTo>
                    <a:pt x="18" y="55"/>
                    <a:pt x="18" y="55"/>
                    <a:pt x="18" y="55"/>
                  </a:cubicBezTo>
                  <a:cubicBezTo>
                    <a:pt x="20" y="55"/>
                    <a:pt x="22" y="53"/>
                    <a:pt x="22" y="51"/>
                  </a:cubicBezTo>
                  <a:cubicBezTo>
                    <a:pt x="22" y="26"/>
                    <a:pt x="22" y="26"/>
                    <a:pt x="22" y="26"/>
                  </a:cubicBezTo>
                  <a:cubicBezTo>
                    <a:pt x="22" y="26"/>
                    <a:pt x="22" y="25"/>
                    <a:pt x="22" y="25"/>
                  </a:cubicBezTo>
                  <a:cubicBezTo>
                    <a:pt x="22" y="9"/>
                    <a:pt x="22" y="9"/>
                    <a:pt x="22" y="9"/>
                  </a:cubicBezTo>
                  <a:cubicBezTo>
                    <a:pt x="22" y="9"/>
                    <a:pt x="22" y="9"/>
                    <a:pt x="22" y="9"/>
                  </a:cubicBezTo>
                  <a:cubicBezTo>
                    <a:pt x="22" y="9"/>
                    <a:pt x="23" y="14"/>
                    <a:pt x="24" y="17"/>
                  </a:cubicBezTo>
                  <a:cubicBezTo>
                    <a:pt x="24" y="21"/>
                    <a:pt x="23" y="26"/>
                    <a:pt x="23" y="26"/>
                  </a:cubicBezTo>
                  <a:cubicBezTo>
                    <a:pt x="23" y="28"/>
                    <a:pt x="24" y="29"/>
                    <a:pt x="26" y="29"/>
                  </a:cubicBezTo>
                  <a:cubicBezTo>
                    <a:pt x="27" y="29"/>
                    <a:pt x="28" y="27"/>
                    <a:pt x="28" y="26"/>
                  </a:cubicBezTo>
                  <a:cubicBezTo>
                    <a:pt x="28" y="26"/>
                    <a:pt x="29" y="20"/>
                    <a:pt x="28" y="17"/>
                  </a:cubicBezTo>
                  <a:cubicBezTo>
                    <a:pt x="28" y="7"/>
                    <a:pt x="25" y="4"/>
                    <a:pt x="25" y="3"/>
                  </a:cubicBezTo>
                  <a:cubicBezTo>
                    <a:pt x="23" y="2"/>
                    <a:pt x="21" y="1"/>
                    <a:pt x="20" y="1"/>
                  </a:cubicBezTo>
                  <a:cubicBezTo>
                    <a:pt x="19" y="1"/>
                    <a:pt x="19" y="0"/>
                    <a:pt x="18" y="0"/>
                  </a:cubicBezTo>
                  <a:cubicBezTo>
                    <a:pt x="18" y="0"/>
                    <a:pt x="18" y="0"/>
                    <a:pt x="18" y="0"/>
                  </a:cubicBezTo>
                  <a:cubicBezTo>
                    <a:pt x="18" y="2"/>
                    <a:pt x="18" y="5"/>
                    <a:pt x="16" y="8"/>
                  </a:cubicBezTo>
                  <a:cubicBezTo>
                    <a:pt x="15" y="6"/>
                    <a:pt x="15" y="4"/>
                    <a:pt x="15" y="4"/>
                  </a:cubicBezTo>
                  <a:cubicBezTo>
                    <a:pt x="16" y="2"/>
                    <a:pt x="16" y="2"/>
                    <a:pt x="16" y="2"/>
                  </a:cubicBezTo>
                  <a:cubicBezTo>
                    <a:pt x="15" y="1"/>
                    <a:pt x="15" y="1"/>
                    <a:pt x="15" y="1"/>
                  </a:cubicBezTo>
                  <a:cubicBezTo>
                    <a:pt x="15" y="1"/>
                    <a:pt x="15" y="1"/>
                    <a:pt x="15" y="1"/>
                  </a:cubicBezTo>
                  <a:cubicBezTo>
                    <a:pt x="14" y="1"/>
                    <a:pt x="14" y="1"/>
                    <a:pt x="14" y="1"/>
                  </a:cubicBezTo>
                  <a:cubicBezTo>
                    <a:pt x="14" y="1"/>
                    <a:pt x="14" y="1"/>
                    <a:pt x="14" y="1"/>
                  </a:cubicBezTo>
                  <a:cubicBezTo>
                    <a:pt x="13" y="2"/>
                    <a:pt x="13" y="2"/>
                    <a:pt x="13" y="2"/>
                  </a:cubicBezTo>
                  <a:cubicBezTo>
                    <a:pt x="13" y="4"/>
                    <a:pt x="13" y="4"/>
                    <a:pt x="13" y="4"/>
                  </a:cubicBezTo>
                  <a:cubicBezTo>
                    <a:pt x="13" y="4"/>
                    <a:pt x="13" y="6"/>
                    <a:pt x="13" y="8"/>
                  </a:cubicBezTo>
                  <a:cubicBezTo>
                    <a:pt x="11" y="5"/>
                    <a:pt x="10" y="2"/>
                    <a:pt x="10" y="0"/>
                  </a:cubicBezTo>
                  <a:cubicBezTo>
                    <a:pt x="10" y="0"/>
                    <a:pt x="10" y="0"/>
                    <a:pt x="10" y="0"/>
                  </a:cubicBezTo>
                  <a:cubicBezTo>
                    <a:pt x="10" y="0"/>
                    <a:pt x="9" y="1"/>
                    <a:pt x="9" y="1"/>
                  </a:cubicBezTo>
                  <a:cubicBezTo>
                    <a:pt x="7" y="1"/>
                    <a:pt x="5" y="2"/>
                    <a:pt x="4" y="3"/>
                  </a:cubicBezTo>
                  <a:cubicBezTo>
                    <a:pt x="3" y="4"/>
                    <a:pt x="1" y="7"/>
                    <a:pt x="0" y="17"/>
                  </a:cubicBezTo>
                  <a:cubicBezTo>
                    <a:pt x="0" y="20"/>
                    <a:pt x="0" y="26"/>
                    <a:pt x="0" y="26"/>
                  </a:cubicBezTo>
                  <a:cubicBezTo>
                    <a:pt x="1" y="27"/>
                    <a:pt x="1" y="29"/>
                    <a:pt x="3" y="29"/>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3" name="Freeform 8"/>
            <p:cNvSpPr>
              <a:spLocks/>
            </p:cNvSpPr>
            <p:nvPr/>
          </p:nvSpPr>
          <p:spPr bwMode="auto">
            <a:xfrm>
              <a:off x="2459038" y="2360613"/>
              <a:ext cx="52388" cy="60325"/>
            </a:xfrm>
            <a:custGeom>
              <a:avLst/>
              <a:gdLst>
                <a:gd name="T0" fmla="*/ 2 w 14"/>
                <a:gd name="T1" fmla="*/ 10 h 16"/>
                <a:gd name="T2" fmla="*/ 7 w 14"/>
                <a:gd name="T3" fmla="*/ 16 h 16"/>
                <a:gd name="T4" fmla="*/ 13 w 14"/>
                <a:gd name="T5" fmla="*/ 10 h 16"/>
                <a:gd name="T6" fmla="*/ 14 w 14"/>
                <a:gd name="T7" fmla="*/ 8 h 16"/>
                <a:gd name="T8" fmla="*/ 13 w 14"/>
                <a:gd name="T9" fmla="*/ 7 h 16"/>
                <a:gd name="T10" fmla="*/ 7 w 14"/>
                <a:gd name="T11" fmla="*/ 0 h 16"/>
                <a:gd name="T12" fmla="*/ 1 w 14"/>
                <a:gd name="T13" fmla="*/ 7 h 16"/>
                <a:gd name="T14" fmla="*/ 0 w 14"/>
                <a:gd name="T15" fmla="*/ 8 h 16"/>
                <a:gd name="T16" fmla="*/ 2 w 14"/>
                <a:gd name="T1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6">
                  <a:moveTo>
                    <a:pt x="2" y="10"/>
                  </a:moveTo>
                  <a:cubicBezTo>
                    <a:pt x="2" y="13"/>
                    <a:pt x="4" y="16"/>
                    <a:pt x="7" y="16"/>
                  </a:cubicBezTo>
                  <a:cubicBezTo>
                    <a:pt x="10" y="16"/>
                    <a:pt x="12" y="13"/>
                    <a:pt x="13" y="10"/>
                  </a:cubicBezTo>
                  <a:cubicBezTo>
                    <a:pt x="14" y="10"/>
                    <a:pt x="14" y="9"/>
                    <a:pt x="14" y="8"/>
                  </a:cubicBezTo>
                  <a:cubicBezTo>
                    <a:pt x="14" y="7"/>
                    <a:pt x="14" y="7"/>
                    <a:pt x="13" y="7"/>
                  </a:cubicBezTo>
                  <a:cubicBezTo>
                    <a:pt x="13" y="3"/>
                    <a:pt x="11" y="0"/>
                    <a:pt x="7" y="0"/>
                  </a:cubicBezTo>
                  <a:cubicBezTo>
                    <a:pt x="4" y="0"/>
                    <a:pt x="2" y="3"/>
                    <a:pt x="1" y="7"/>
                  </a:cubicBezTo>
                  <a:cubicBezTo>
                    <a:pt x="1" y="7"/>
                    <a:pt x="0" y="7"/>
                    <a:pt x="0" y="8"/>
                  </a:cubicBezTo>
                  <a:cubicBezTo>
                    <a:pt x="0" y="9"/>
                    <a:pt x="1" y="10"/>
                    <a:pt x="2" y="1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4" name="Freeform 9"/>
            <p:cNvSpPr>
              <a:spLocks/>
            </p:cNvSpPr>
            <p:nvPr/>
          </p:nvSpPr>
          <p:spPr bwMode="auto">
            <a:xfrm>
              <a:off x="2384425" y="2674938"/>
              <a:ext cx="196850" cy="98425"/>
            </a:xfrm>
            <a:custGeom>
              <a:avLst/>
              <a:gdLst>
                <a:gd name="T0" fmla="*/ 0 w 53"/>
                <a:gd name="T1" fmla="*/ 0 h 26"/>
                <a:gd name="T2" fmla="*/ 2 w 53"/>
                <a:gd name="T3" fmla="*/ 8 h 26"/>
                <a:gd name="T4" fmla="*/ 5 w 53"/>
                <a:gd name="T5" fmla="*/ 6 h 26"/>
                <a:gd name="T6" fmla="*/ 20 w 53"/>
                <a:gd name="T7" fmla="*/ 14 h 26"/>
                <a:gd name="T8" fmla="*/ 6 w 53"/>
                <a:gd name="T9" fmla="*/ 21 h 26"/>
                <a:gd name="T10" fmla="*/ 2 w 53"/>
                <a:gd name="T11" fmla="*/ 19 h 26"/>
                <a:gd name="T12" fmla="*/ 2 w 53"/>
                <a:gd name="T13" fmla="*/ 26 h 26"/>
                <a:gd name="T14" fmla="*/ 17 w 53"/>
                <a:gd name="T15" fmla="*/ 26 h 26"/>
                <a:gd name="T16" fmla="*/ 13 w 53"/>
                <a:gd name="T17" fmla="*/ 24 h 26"/>
                <a:gd name="T18" fmla="*/ 18 w 53"/>
                <a:gd name="T19" fmla="*/ 22 h 26"/>
                <a:gd name="T20" fmla="*/ 18 w 53"/>
                <a:gd name="T21" fmla="*/ 18 h 26"/>
                <a:gd name="T22" fmla="*/ 20 w 53"/>
                <a:gd name="T23" fmla="*/ 14 h 26"/>
                <a:gd name="T24" fmla="*/ 23 w 53"/>
                <a:gd name="T25" fmla="*/ 13 h 26"/>
                <a:gd name="T26" fmla="*/ 23 w 53"/>
                <a:gd name="T27" fmla="*/ 13 h 26"/>
                <a:gd name="T28" fmla="*/ 25 w 53"/>
                <a:gd name="T29" fmla="*/ 14 h 26"/>
                <a:gd name="T30" fmla="*/ 26 w 53"/>
                <a:gd name="T31" fmla="*/ 15 h 26"/>
                <a:gd name="T32" fmla="*/ 27 w 53"/>
                <a:gd name="T33" fmla="*/ 16 h 26"/>
                <a:gd name="T34" fmla="*/ 31 w 53"/>
                <a:gd name="T35" fmla="*/ 13 h 26"/>
                <a:gd name="T36" fmla="*/ 36 w 53"/>
                <a:gd name="T37" fmla="*/ 18 h 26"/>
                <a:gd name="T38" fmla="*/ 36 w 53"/>
                <a:gd name="T39" fmla="*/ 22 h 26"/>
                <a:gd name="T40" fmla="*/ 40 w 53"/>
                <a:gd name="T41" fmla="*/ 24 h 26"/>
                <a:gd name="T42" fmla="*/ 37 w 53"/>
                <a:gd name="T43" fmla="*/ 26 h 26"/>
                <a:gd name="T44" fmla="*/ 52 w 53"/>
                <a:gd name="T45" fmla="*/ 26 h 26"/>
                <a:gd name="T46" fmla="*/ 51 w 53"/>
                <a:gd name="T47" fmla="*/ 19 h 26"/>
                <a:gd name="T48" fmla="*/ 47 w 53"/>
                <a:gd name="T49" fmla="*/ 21 h 26"/>
                <a:gd name="T50" fmla="*/ 33 w 53"/>
                <a:gd name="T51" fmla="*/ 14 h 26"/>
                <a:gd name="T52" fmla="*/ 48 w 53"/>
                <a:gd name="T53" fmla="*/ 6 h 26"/>
                <a:gd name="T54" fmla="*/ 52 w 53"/>
                <a:gd name="T55" fmla="*/ 8 h 26"/>
                <a:gd name="T56" fmla="*/ 53 w 53"/>
                <a:gd name="T57" fmla="*/ 1 h 26"/>
                <a:gd name="T58" fmla="*/ 43 w 53"/>
                <a:gd name="T59" fmla="*/ 1 h 26"/>
                <a:gd name="T60" fmla="*/ 37 w 53"/>
                <a:gd name="T61" fmla="*/ 1 h 26"/>
                <a:gd name="T62" fmla="*/ 41 w 53"/>
                <a:gd name="T63" fmla="*/ 3 h 26"/>
                <a:gd name="T64" fmla="*/ 27 w 53"/>
                <a:gd name="T65" fmla="*/ 10 h 26"/>
                <a:gd name="T66" fmla="*/ 12 w 53"/>
                <a:gd name="T67" fmla="*/ 3 h 26"/>
                <a:gd name="T68" fmla="*/ 16 w 53"/>
                <a:gd name="T69" fmla="*/ 1 h 26"/>
                <a:gd name="T70" fmla="*/ 11 w 53"/>
                <a:gd name="T71" fmla="*/ 1 h 26"/>
                <a:gd name="T72" fmla="*/ 0 w 53"/>
                <a:gd name="T73" fmla="*/ 1 h 26"/>
                <a:gd name="T74" fmla="*/ 0 w 53"/>
                <a:gd name="T75" fmla="*/ 0 h 26"/>
                <a:gd name="T76" fmla="*/ 0 w 53"/>
                <a:gd name="T7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26">
                  <a:moveTo>
                    <a:pt x="0" y="0"/>
                  </a:moveTo>
                  <a:cubicBezTo>
                    <a:pt x="2" y="8"/>
                    <a:pt x="2" y="8"/>
                    <a:pt x="2" y="8"/>
                  </a:cubicBezTo>
                  <a:cubicBezTo>
                    <a:pt x="5" y="6"/>
                    <a:pt x="5" y="6"/>
                    <a:pt x="5" y="6"/>
                  </a:cubicBezTo>
                  <a:cubicBezTo>
                    <a:pt x="20" y="14"/>
                    <a:pt x="20" y="14"/>
                    <a:pt x="20" y="14"/>
                  </a:cubicBezTo>
                  <a:cubicBezTo>
                    <a:pt x="6" y="21"/>
                    <a:pt x="6" y="21"/>
                    <a:pt x="6" y="21"/>
                  </a:cubicBezTo>
                  <a:cubicBezTo>
                    <a:pt x="2" y="19"/>
                    <a:pt x="2" y="19"/>
                    <a:pt x="2" y="19"/>
                  </a:cubicBezTo>
                  <a:cubicBezTo>
                    <a:pt x="2" y="26"/>
                    <a:pt x="2" y="26"/>
                    <a:pt x="2" y="26"/>
                  </a:cubicBezTo>
                  <a:cubicBezTo>
                    <a:pt x="17" y="26"/>
                    <a:pt x="17" y="26"/>
                    <a:pt x="17" y="26"/>
                  </a:cubicBezTo>
                  <a:cubicBezTo>
                    <a:pt x="13" y="24"/>
                    <a:pt x="13" y="24"/>
                    <a:pt x="13" y="24"/>
                  </a:cubicBezTo>
                  <a:cubicBezTo>
                    <a:pt x="18" y="22"/>
                    <a:pt x="18" y="22"/>
                    <a:pt x="18" y="22"/>
                  </a:cubicBezTo>
                  <a:cubicBezTo>
                    <a:pt x="18" y="18"/>
                    <a:pt x="18" y="18"/>
                    <a:pt x="18" y="18"/>
                  </a:cubicBezTo>
                  <a:cubicBezTo>
                    <a:pt x="18" y="16"/>
                    <a:pt x="19" y="15"/>
                    <a:pt x="20" y="14"/>
                  </a:cubicBezTo>
                  <a:cubicBezTo>
                    <a:pt x="21" y="13"/>
                    <a:pt x="22" y="13"/>
                    <a:pt x="23" y="13"/>
                  </a:cubicBezTo>
                  <a:cubicBezTo>
                    <a:pt x="23" y="13"/>
                    <a:pt x="23" y="13"/>
                    <a:pt x="23" y="13"/>
                  </a:cubicBezTo>
                  <a:cubicBezTo>
                    <a:pt x="23" y="13"/>
                    <a:pt x="24" y="13"/>
                    <a:pt x="25" y="14"/>
                  </a:cubicBezTo>
                  <a:cubicBezTo>
                    <a:pt x="25" y="14"/>
                    <a:pt x="26" y="14"/>
                    <a:pt x="26" y="15"/>
                  </a:cubicBezTo>
                  <a:cubicBezTo>
                    <a:pt x="27" y="16"/>
                    <a:pt x="27" y="16"/>
                    <a:pt x="27" y="16"/>
                  </a:cubicBezTo>
                  <a:cubicBezTo>
                    <a:pt x="27" y="14"/>
                    <a:pt x="29" y="13"/>
                    <a:pt x="31" y="13"/>
                  </a:cubicBezTo>
                  <a:cubicBezTo>
                    <a:pt x="34" y="13"/>
                    <a:pt x="36" y="15"/>
                    <a:pt x="36" y="18"/>
                  </a:cubicBezTo>
                  <a:cubicBezTo>
                    <a:pt x="36" y="22"/>
                    <a:pt x="36" y="22"/>
                    <a:pt x="36" y="22"/>
                  </a:cubicBezTo>
                  <a:cubicBezTo>
                    <a:pt x="40" y="24"/>
                    <a:pt x="40" y="24"/>
                    <a:pt x="40" y="24"/>
                  </a:cubicBezTo>
                  <a:cubicBezTo>
                    <a:pt x="37" y="26"/>
                    <a:pt x="37" y="26"/>
                    <a:pt x="37" y="26"/>
                  </a:cubicBezTo>
                  <a:cubicBezTo>
                    <a:pt x="52" y="26"/>
                    <a:pt x="52" y="26"/>
                    <a:pt x="52" y="26"/>
                  </a:cubicBezTo>
                  <a:cubicBezTo>
                    <a:pt x="51" y="19"/>
                    <a:pt x="51" y="19"/>
                    <a:pt x="51" y="19"/>
                  </a:cubicBezTo>
                  <a:cubicBezTo>
                    <a:pt x="47" y="21"/>
                    <a:pt x="47" y="21"/>
                    <a:pt x="47" y="21"/>
                  </a:cubicBezTo>
                  <a:cubicBezTo>
                    <a:pt x="33" y="14"/>
                    <a:pt x="33" y="14"/>
                    <a:pt x="33" y="14"/>
                  </a:cubicBezTo>
                  <a:cubicBezTo>
                    <a:pt x="48" y="6"/>
                    <a:pt x="48" y="6"/>
                    <a:pt x="48" y="6"/>
                  </a:cubicBezTo>
                  <a:cubicBezTo>
                    <a:pt x="52" y="8"/>
                    <a:pt x="52" y="8"/>
                    <a:pt x="52" y="8"/>
                  </a:cubicBezTo>
                  <a:cubicBezTo>
                    <a:pt x="53" y="1"/>
                    <a:pt x="53" y="1"/>
                    <a:pt x="53" y="1"/>
                  </a:cubicBezTo>
                  <a:cubicBezTo>
                    <a:pt x="43" y="1"/>
                    <a:pt x="43" y="1"/>
                    <a:pt x="43" y="1"/>
                  </a:cubicBezTo>
                  <a:cubicBezTo>
                    <a:pt x="37" y="1"/>
                    <a:pt x="37" y="1"/>
                    <a:pt x="37" y="1"/>
                  </a:cubicBezTo>
                  <a:cubicBezTo>
                    <a:pt x="41" y="3"/>
                    <a:pt x="41" y="3"/>
                    <a:pt x="41" y="3"/>
                  </a:cubicBezTo>
                  <a:cubicBezTo>
                    <a:pt x="27" y="10"/>
                    <a:pt x="27" y="10"/>
                    <a:pt x="27" y="10"/>
                  </a:cubicBezTo>
                  <a:cubicBezTo>
                    <a:pt x="12" y="3"/>
                    <a:pt x="12" y="3"/>
                    <a:pt x="12" y="3"/>
                  </a:cubicBezTo>
                  <a:cubicBezTo>
                    <a:pt x="16" y="1"/>
                    <a:pt x="16" y="1"/>
                    <a:pt x="16" y="1"/>
                  </a:cubicBezTo>
                  <a:cubicBezTo>
                    <a:pt x="11" y="1"/>
                    <a:pt x="11" y="1"/>
                    <a:pt x="11" y="1"/>
                  </a:cubicBezTo>
                  <a:cubicBezTo>
                    <a:pt x="0" y="1"/>
                    <a:pt x="0" y="1"/>
                    <a:pt x="0" y="1"/>
                  </a:cubicBezTo>
                  <a:cubicBezTo>
                    <a:pt x="0" y="0"/>
                    <a:pt x="0" y="0"/>
                    <a:pt x="0" y="0"/>
                  </a:cubicBezTo>
                  <a:cubicBezTo>
                    <a:pt x="0" y="0"/>
                    <a:pt x="0" y="0"/>
                    <a:pt x="0"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5" name="Freeform 10"/>
            <p:cNvSpPr>
              <a:spLocks noEditPoints="1"/>
            </p:cNvSpPr>
            <p:nvPr/>
          </p:nvSpPr>
          <p:spPr bwMode="auto">
            <a:xfrm>
              <a:off x="2384425" y="2674938"/>
              <a:ext cx="201613" cy="4763"/>
            </a:xfrm>
            <a:custGeom>
              <a:avLst/>
              <a:gdLst>
                <a:gd name="T0" fmla="*/ 0 w 127"/>
                <a:gd name="T1" fmla="*/ 0 h 3"/>
                <a:gd name="T2" fmla="*/ 0 w 127"/>
                <a:gd name="T3" fmla="*/ 3 h 3"/>
                <a:gd name="T4" fmla="*/ 25 w 127"/>
                <a:gd name="T5" fmla="*/ 3 h 3"/>
                <a:gd name="T6" fmla="*/ 0 w 127"/>
                <a:gd name="T7" fmla="*/ 0 h 3"/>
                <a:gd name="T8" fmla="*/ 127 w 127"/>
                <a:gd name="T9" fmla="*/ 0 h 3"/>
                <a:gd name="T10" fmla="*/ 101 w 127"/>
                <a:gd name="T11" fmla="*/ 3 h 3"/>
                <a:gd name="T12" fmla="*/ 124 w 127"/>
                <a:gd name="T13" fmla="*/ 3 h 3"/>
                <a:gd name="T14" fmla="*/ 127 w 12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3">
                  <a:moveTo>
                    <a:pt x="0" y="0"/>
                  </a:moveTo>
                  <a:lnTo>
                    <a:pt x="0" y="3"/>
                  </a:lnTo>
                  <a:lnTo>
                    <a:pt x="25" y="3"/>
                  </a:lnTo>
                  <a:lnTo>
                    <a:pt x="0" y="0"/>
                  </a:lnTo>
                  <a:close/>
                  <a:moveTo>
                    <a:pt x="127" y="0"/>
                  </a:moveTo>
                  <a:lnTo>
                    <a:pt x="101" y="3"/>
                  </a:lnTo>
                  <a:lnTo>
                    <a:pt x="124" y="3"/>
                  </a:lnTo>
                  <a:lnTo>
                    <a:pt x="127" y="0"/>
                  </a:lnTo>
                  <a:close/>
                </a:path>
              </a:pathLst>
            </a:custGeom>
            <a:solidFill>
              <a:srgbClr val="4B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6" name="Freeform 11"/>
            <p:cNvSpPr>
              <a:spLocks noEditPoints="1"/>
            </p:cNvSpPr>
            <p:nvPr/>
          </p:nvSpPr>
          <p:spPr bwMode="auto">
            <a:xfrm>
              <a:off x="2384425" y="2674938"/>
              <a:ext cx="201613" cy="4763"/>
            </a:xfrm>
            <a:custGeom>
              <a:avLst/>
              <a:gdLst>
                <a:gd name="T0" fmla="*/ 0 w 127"/>
                <a:gd name="T1" fmla="*/ 0 h 3"/>
                <a:gd name="T2" fmla="*/ 0 w 127"/>
                <a:gd name="T3" fmla="*/ 3 h 3"/>
                <a:gd name="T4" fmla="*/ 25 w 127"/>
                <a:gd name="T5" fmla="*/ 3 h 3"/>
                <a:gd name="T6" fmla="*/ 0 w 127"/>
                <a:gd name="T7" fmla="*/ 0 h 3"/>
                <a:gd name="T8" fmla="*/ 127 w 127"/>
                <a:gd name="T9" fmla="*/ 0 h 3"/>
                <a:gd name="T10" fmla="*/ 101 w 127"/>
                <a:gd name="T11" fmla="*/ 3 h 3"/>
                <a:gd name="T12" fmla="*/ 124 w 127"/>
                <a:gd name="T13" fmla="*/ 3 h 3"/>
                <a:gd name="T14" fmla="*/ 127 w 12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3">
                  <a:moveTo>
                    <a:pt x="0" y="0"/>
                  </a:moveTo>
                  <a:lnTo>
                    <a:pt x="0" y="3"/>
                  </a:lnTo>
                  <a:lnTo>
                    <a:pt x="25" y="3"/>
                  </a:lnTo>
                  <a:lnTo>
                    <a:pt x="0" y="0"/>
                  </a:lnTo>
                  <a:moveTo>
                    <a:pt x="127" y="0"/>
                  </a:moveTo>
                  <a:lnTo>
                    <a:pt x="101" y="3"/>
                  </a:lnTo>
                  <a:lnTo>
                    <a:pt x="124" y="3"/>
                  </a:lnTo>
                  <a:lnTo>
                    <a:pt x="1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7" name="Freeform 12"/>
            <p:cNvSpPr>
              <a:spLocks/>
            </p:cNvSpPr>
            <p:nvPr/>
          </p:nvSpPr>
          <p:spPr bwMode="auto">
            <a:xfrm>
              <a:off x="2487613" y="2727326"/>
              <a:ext cx="23813" cy="53975"/>
            </a:xfrm>
            <a:custGeom>
              <a:avLst/>
              <a:gdLst>
                <a:gd name="T0" fmla="*/ 3 w 6"/>
                <a:gd name="T1" fmla="*/ 0 h 14"/>
                <a:gd name="T2" fmla="*/ 0 w 6"/>
                <a:gd name="T3" fmla="*/ 4 h 14"/>
                <a:gd name="T4" fmla="*/ 0 w 6"/>
                <a:gd name="T5" fmla="*/ 14 h 14"/>
                <a:gd name="T6" fmla="*/ 6 w 6"/>
                <a:gd name="T7" fmla="*/ 14 h 14"/>
                <a:gd name="T8" fmla="*/ 6 w 6"/>
                <a:gd name="T9" fmla="*/ 4 h 14"/>
                <a:gd name="T10" fmla="*/ 3 w 6"/>
                <a:gd name="T11" fmla="*/ 0 h 14"/>
              </a:gdLst>
              <a:ahLst/>
              <a:cxnLst>
                <a:cxn ang="0">
                  <a:pos x="T0" y="T1"/>
                </a:cxn>
                <a:cxn ang="0">
                  <a:pos x="T2" y="T3"/>
                </a:cxn>
                <a:cxn ang="0">
                  <a:pos x="T4" y="T5"/>
                </a:cxn>
                <a:cxn ang="0">
                  <a:pos x="T6" y="T7"/>
                </a:cxn>
                <a:cxn ang="0">
                  <a:pos x="T8" y="T9"/>
                </a:cxn>
                <a:cxn ang="0">
                  <a:pos x="T10" y="T11"/>
                </a:cxn>
              </a:cxnLst>
              <a:rect l="0" t="0" r="r" b="b"/>
              <a:pathLst>
                <a:path w="6" h="14">
                  <a:moveTo>
                    <a:pt x="3" y="0"/>
                  </a:moveTo>
                  <a:cubicBezTo>
                    <a:pt x="1" y="0"/>
                    <a:pt x="0" y="2"/>
                    <a:pt x="0" y="4"/>
                  </a:cubicBezTo>
                  <a:cubicBezTo>
                    <a:pt x="0" y="14"/>
                    <a:pt x="0" y="14"/>
                    <a:pt x="0" y="14"/>
                  </a:cubicBezTo>
                  <a:cubicBezTo>
                    <a:pt x="6" y="14"/>
                    <a:pt x="6" y="14"/>
                    <a:pt x="6" y="14"/>
                  </a:cubicBezTo>
                  <a:cubicBezTo>
                    <a:pt x="6" y="4"/>
                    <a:pt x="6" y="4"/>
                    <a:pt x="6" y="4"/>
                  </a:cubicBezTo>
                  <a:cubicBezTo>
                    <a:pt x="6" y="2"/>
                    <a:pt x="5" y="0"/>
                    <a:pt x="3"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8" name="Freeform 13"/>
            <p:cNvSpPr>
              <a:spLocks/>
            </p:cNvSpPr>
            <p:nvPr/>
          </p:nvSpPr>
          <p:spPr bwMode="auto">
            <a:xfrm>
              <a:off x="2454275" y="2727326"/>
              <a:ext cx="26988" cy="53975"/>
            </a:xfrm>
            <a:custGeom>
              <a:avLst/>
              <a:gdLst>
                <a:gd name="T0" fmla="*/ 4 w 7"/>
                <a:gd name="T1" fmla="*/ 0 h 14"/>
                <a:gd name="T2" fmla="*/ 4 w 7"/>
                <a:gd name="T3" fmla="*/ 0 h 14"/>
                <a:gd name="T4" fmla="*/ 0 w 7"/>
                <a:gd name="T5" fmla="*/ 4 h 14"/>
                <a:gd name="T6" fmla="*/ 0 w 7"/>
                <a:gd name="T7" fmla="*/ 14 h 14"/>
                <a:gd name="T8" fmla="*/ 7 w 7"/>
                <a:gd name="T9" fmla="*/ 14 h 14"/>
                <a:gd name="T10" fmla="*/ 7 w 7"/>
                <a:gd name="T11" fmla="*/ 4 h 14"/>
                <a:gd name="T12" fmla="*/ 4 w 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4" y="0"/>
                  </a:moveTo>
                  <a:cubicBezTo>
                    <a:pt x="4" y="0"/>
                    <a:pt x="4" y="0"/>
                    <a:pt x="4" y="0"/>
                  </a:cubicBezTo>
                  <a:cubicBezTo>
                    <a:pt x="2" y="0"/>
                    <a:pt x="0" y="2"/>
                    <a:pt x="0" y="4"/>
                  </a:cubicBezTo>
                  <a:cubicBezTo>
                    <a:pt x="0" y="14"/>
                    <a:pt x="0" y="14"/>
                    <a:pt x="0" y="14"/>
                  </a:cubicBezTo>
                  <a:cubicBezTo>
                    <a:pt x="7" y="14"/>
                    <a:pt x="7" y="14"/>
                    <a:pt x="7" y="14"/>
                  </a:cubicBezTo>
                  <a:cubicBezTo>
                    <a:pt x="7" y="4"/>
                    <a:pt x="7" y="4"/>
                    <a:pt x="7" y="4"/>
                  </a:cubicBezTo>
                  <a:cubicBezTo>
                    <a:pt x="7" y="2"/>
                    <a:pt x="5" y="0"/>
                    <a:pt x="4"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38" name="TextBox 37"/>
          <p:cNvSpPr txBox="1"/>
          <p:nvPr/>
        </p:nvSpPr>
        <p:spPr>
          <a:xfrm>
            <a:off x="2911943" y="2796656"/>
            <a:ext cx="375875" cy="207749"/>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sp>
        <p:nvSpPr>
          <p:cNvPr id="133" name="TextBox 132"/>
          <p:cNvSpPr txBox="1"/>
          <p:nvPr/>
        </p:nvSpPr>
        <p:spPr>
          <a:xfrm>
            <a:off x="2911943" y="2953298"/>
            <a:ext cx="375875" cy="461665"/>
          </a:xfrm>
          <a:prstGeom prst="rect">
            <a:avLst/>
          </a:prstGeom>
          <a:noFill/>
        </p:spPr>
        <p:txBody>
          <a:bodyPr wrap="square" rtlCol="0">
            <a:spAutoFit/>
          </a:bodyPr>
          <a:lstStyle/>
          <a:p>
            <a:pPr algn="ctr"/>
            <a:r>
              <a:rPr lang="en-US" altLang="zh-CN" sz="1200" b="1" dirty="0">
                <a:solidFill>
                  <a:srgbClr val="F0DC53"/>
                </a:solidFill>
                <a:latin typeface="Verdana" panose="020B0604030504040204" pitchFamily="34" charset="0"/>
                <a:ea typeface="Verdana" panose="020B0604030504040204" pitchFamily="34" charset="0"/>
                <a:cs typeface="Verdana" panose="020B0604030504040204" pitchFamily="34" charset="0"/>
              </a:rPr>
              <a:t>01</a:t>
            </a:r>
          </a:p>
        </p:txBody>
      </p:sp>
      <p:grpSp>
        <p:nvGrpSpPr>
          <p:cNvPr id="46" name="组合 45"/>
          <p:cNvGrpSpPr/>
          <p:nvPr/>
        </p:nvGrpSpPr>
        <p:grpSpPr>
          <a:xfrm>
            <a:off x="3666436" y="3127453"/>
            <a:ext cx="375875" cy="416199"/>
            <a:chOff x="3079099" y="2991997"/>
            <a:chExt cx="401265" cy="468617"/>
          </a:xfrm>
        </p:grpSpPr>
        <p:grpSp>
          <p:nvGrpSpPr>
            <p:cNvPr id="1588" name="组合 1587"/>
            <p:cNvGrpSpPr/>
            <p:nvPr/>
          </p:nvGrpSpPr>
          <p:grpSpPr>
            <a:xfrm>
              <a:off x="3124238" y="2991997"/>
              <a:ext cx="282073" cy="247633"/>
              <a:chOff x="4437063" y="3313113"/>
              <a:chExt cx="273050" cy="239712"/>
            </a:xfrm>
          </p:grpSpPr>
          <p:sp>
            <p:nvSpPr>
              <p:cNvPr id="31" name="AutoShape 17"/>
              <p:cNvSpPr>
                <a:spLocks noChangeAspect="1" noChangeArrowheads="1" noTextEdit="1"/>
              </p:cNvSpPr>
              <p:nvPr/>
            </p:nvSpPr>
            <p:spPr bwMode="auto">
              <a:xfrm>
                <a:off x="4437063" y="3313113"/>
                <a:ext cx="269875"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nvGrpSpPr>
              <p:cNvPr id="1587" name="组合 1586"/>
              <p:cNvGrpSpPr/>
              <p:nvPr/>
            </p:nvGrpSpPr>
            <p:grpSpPr>
              <a:xfrm>
                <a:off x="4445001" y="3478213"/>
                <a:ext cx="250825" cy="74612"/>
                <a:chOff x="4445001" y="3478213"/>
                <a:chExt cx="250825" cy="74612"/>
              </a:xfrm>
              <a:gradFill>
                <a:gsLst>
                  <a:gs pos="50000">
                    <a:schemeClr val="bg1">
                      <a:lumMod val="75000"/>
                    </a:schemeClr>
                  </a:gs>
                  <a:gs pos="100000">
                    <a:schemeClr val="bg1"/>
                  </a:gs>
                </a:gsLst>
                <a:lin ang="5400000" scaled="0"/>
              </a:gradFill>
            </p:grpSpPr>
            <p:sp>
              <p:nvSpPr>
                <p:cNvPr id="1569" name="Freeform 19"/>
                <p:cNvSpPr>
                  <a:spLocks/>
                </p:cNvSpPr>
                <p:nvPr/>
              </p:nvSpPr>
              <p:spPr bwMode="auto">
                <a:xfrm>
                  <a:off x="4556126" y="3482975"/>
                  <a:ext cx="19050" cy="25400"/>
                </a:xfrm>
                <a:custGeom>
                  <a:avLst/>
                  <a:gdLst>
                    <a:gd name="T0" fmla="*/ 2 w 5"/>
                    <a:gd name="T1" fmla="*/ 0 h 7"/>
                    <a:gd name="T2" fmla="*/ 2 w 5"/>
                    <a:gd name="T3" fmla="*/ 0 h 7"/>
                    <a:gd name="T4" fmla="*/ 1 w 5"/>
                    <a:gd name="T5" fmla="*/ 0 h 7"/>
                    <a:gd name="T6" fmla="*/ 0 w 5"/>
                    <a:gd name="T7" fmla="*/ 1 h 7"/>
                    <a:gd name="T8" fmla="*/ 0 w 5"/>
                    <a:gd name="T9" fmla="*/ 2 h 7"/>
                    <a:gd name="T10" fmla="*/ 0 w 5"/>
                    <a:gd name="T11" fmla="*/ 3 h 7"/>
                    <a:gd name="T12" fmla="*/ 1 w 5"/>
                    <a:gd name="T13" fmla="*/ 5 h 7"/>
                    <a:gd name="T14" fmla="*/ 2 w 5"/>
                    <a:gd name="T15" fmla="*/ 5 h 7"/>
                    <a:gd name="T16" fmla="*/ 4 w 5"/>
                    <a:gd name="T17" fmla="*/ 7 h 7"/>
                    <a:gd name="T18" fmla="*/ 4 w 5"/>
                    <a:gd name="T19" fmla="*/ 7 h 7"/>
                    <a:gd name="T20" fmla="*/ 4 w 5"/>
                    <a:gd name="T21" fmla="*/ 6 h 7"/>
                    <a:gd name="T22" fmla="*/ 5 w 5"/>
                    <a:gd name="T23" fmla="*/ 6 h 7"/>
                    <a:gd name="T24" fmla="*/ 5 w 5"/>
                    <a:gd name="T25" fmla="*/ 5 h 7"/>
                    <a:gd name="T26" fmla="*/ 5 w 5"/>
                    <a:gd name="T27" fmla="*/ 4 h 7"/>
                    <a:gd name="T28" fmla="*/ 5 w 5"/>
                    <a:gd name="T29" fmla="*/ 3 h 7"/>
                    <a:gd name="T30" fmla="*/ 4 w 5"/>
                    <a:gd name="T31" fmla="*/ 1 h 7"/>
                    <a:gd name="T32" fmla="*/ 2 w 5"/>
                    <a:gd name="T3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2" y="0"/>
                      </a:moveTo>
                      <a:cubicBezTo>
                        <a:pt x="2" y="0"/>
                        <a:pt x="2" y="0"/>
                        <a:pt x="2" y="0"/>
                      </a:cubicBezTo>
                      <a:cubicBezTo>
                        <a:pt x="1" y="0"/>
                        <a:pt x="1" y="0"/>
                        <a:pt x="1" y="0"/>
                      </a:cubicBezTo>
                      <a:cubicBezTo>
                        <a:pt x="0" y="1"/>
                        <a:pt x="0" y="1"/>
                        <a:pt x="0" y="1"/>
                      </a:cubicBezTo>
                      <a:cubicBezTo>
                        <a:pt x="0" y="2"/>
                        <a:pt x="0" y="2"/>
                        <a:pt x="0" y="2"/>
                      </a:cubicBezTo>
                      <a:cubicBezTo>
                        <a:pt x="0" y="2"/>
                        <a:pt x="0" y="2"/>
                        <a:pt x="0" y="3"/>
                      </a:cubicBezTo>
                      <a:cubicBezTo>
                        <a:pt x="1" y="5"/>
                        <a:pt x="1" y="5"/>
                        <a:pt x="1" y="5"/>
                      </a:cubicBezTo>
                      <a:cubicBezTo>
                        <a:pt x="2" y="5"/>
                        <a:pt x="2" y="5"/>
                        <a:pt x="2" y="5"/>
                      </a:cubicBezTo>
                      <a:cubicBezTo>
                        <a:pt x="2" y="6"/>
                        <a:pt x="3" y="7"/>
                        <a:pt x="4" y="7"/>
                      </a:cubicBezTo>
                      <a:cubicBezTo>
                        <a:pt x="4" y="7"/>
                        <a:pt x="4" y="7"/>
                        <a:pt x="4" y="7"/>
                      </a:cubicBezTo>
                      <a:cubicBezTo>
                        <a:pt x="4" y="6"/>
                        <a:pt x="4" y="6"/>
                        <a:pt x="4" y="6"/>
                      </a:cubicBezTo>
                      <a:cubicBezTo>
                        <a:pt x="5" y="6"/>
                        <a:pt x="5" y="6"/>
                        <a:pt x="5" y="6"/>
                      </a:cubicBezTo>
                      <a:cubicBezTo>
                        <a:pt x="5" y="5"/>
                        <a:pt x="5" y="5"/>
                        <a:pt x="5" y="5"/>
                      </a:cubicBezTo>
                      <a:cubicBezTo>
                        <a:pt x="5" y="4"/>
                        <a:pt x="5" y="4"/>
                        <a:pt x="5" y="4"/>
                      </a:cubicBezTo>
                      <a:cubicBezTo>
                        <a:pt x="5" y="3"/>
                        <a:pt x="5" y="3"/>
                        <a:pt x="5" y="3"/>
                      </a:cubicBezTo>
                      <a:cubicBezTo>
                        <a:pt x="4" y="1"/>
                        <a:pt x="4" y="1"/>
                        <a:pt x="4"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0" name="Freeform 20"/>
                <p:cNvSpPr>
                  <a:spLocks/>
                </p:cNvSpPr>
                <p:nvPr/>
              </p:nvSpPr>
              <p:spPr bwMode="auto">
                <a:xfrm>
                  <a:off x="4541838" y="3489325"/>
                  <a:ext cx="22225" cy="38100"/>
                </a:xfrm>
                <a:custGeom>
                  <a:avLst/>
                  <a:gdLst>
                    <a:gd name="T0" fmla="*/ 2 w 6"/>
                    <a:gd name="T1" fmla="*/ 0 h 10"/>
                    <a:gd name="T2" fmla="*/ 1 w 6"/>
                    <a:gd name="T3" fmla="*/ 0 h 10"/>
                    <a:gd name="T4" fmla="*/ 1 w 6"/>
                    <a:gd name="T5" fmla="*/ 0 h 10"/>
                    <a:gd name="T6" fmla="*/ 0 w 6"/>
                    <a:gd name="T7" fmla="*/ 1 h 10"/>
                    <a:gd name="T8" fmla="*/ 0 w 6"/>
                    <a:gd name="T9" fmla="*/ 3 h 10"/>
                    <a:gd name="T10" fmla="*/ 3 w 6"/>
                    <a:gd name="T11" fmla="*/ 8 h 10"/>
                    <a:gd name="T12" fmla="*/ 4 w 6"/>
                    <a:gd name="T13" fmla="*/ 10 h 10"/>
                    <a:gd name="T14" fmla="*/ 5 w 6"/>
                    <a:gd name="T15" fmla="*/ 10 h 10"/>
                    <a:gd name="T16" fmla="*/ 5 w 6"/>
                    <a:gd name="T17" fmla="*/ 9 h 10"/>
                    <a:gd name="T18" fmla="*/ 6 w 6"/>
                    <a:gd name="T19" fmla="*/ 9 h 10"/>
                    <a:gd name="T20" fmla="*/ 6 w 6"/>
                    <a:gd name="T21" fmla="*/ 7 h 10"/>
                    <a:gd name="T22" fmla="*/ 6 w 6"/>
                    <a:gd name="T23" fmla="*/ 6 h 10"/>
                    <a:gd name="T24" fmla="*/ 6 w 6"/>
                    <a:gd name="T25" fmla="*/ 6 h 10"/>
                    <a:gd name="T26" fmla="*/ 4 w 6"/>
                    <a:gd name="T27" fmla="*/ 3 h 10"/>
                    <a:gd name="T28" fmla="*/ 4 w 6"/>
                    <a:gd name="T29" fmla="*/ 1 h 10"/>
                    <a:gd name="T30" fmla="*/ 2 w 6"/>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0">
                      <a:moveTo>
                        <a:pt x="2" y="0"/>
                      </a:moveTo>
                      <a:cubicBezTo>
                        <a:pt x="2" y="0"/>
                        <a:pt x="2" y="0"/>
                        <a:pt x="1" y="0"/>
                      </a:cubicBezTo>
                      <a:cubicBezTo>
                        <a:pt x="1" y="0"/>
                        <a:pt x="1" y="0"/>
                        <a:pt x="1" y="0"/>
                      </a:cubicBezTo>
                      <a:cubicBezTo>
                        <a:pt x="0" y="0"/>
                        <a:pt x="0" y="0"/>
                        <a:pt x="0" y="1"/>
                      </a:cubicBezTo>
                      <a:cubicBezTo>
                        <a:pt x="0" y="1"/>
                        <a:pt x="0" y="2"/>
                        <a:pt x="0" y="3"/>
                      </a:cubicBezTo>
                      <a:cubicBezTo>
                        <a:pt x="3" y="8"/>
                        <a:pt x="3" y="8"/>
                        <a:pt x="3" y="8"/>
                      </a:cubicBezTo>
                      <a:cubicBezTo>
                        <a:pt x="3" y="9"/>
                        <a:pt x="4" y="10"/>
                        <a:pt x="4" y="10"/>
                      </a:cubicBezTo>
                      <a:cubicBezTo>
                        <a:pt x="5" y="10"/>
                        <a:pt x="5" y="10"/>
                        <a:pt x="5" y="10"/>
                      </a:cubicBezTo>
                      <a:cubicBezTo>
                        <a:pt x="5" y="9"/>
                        <a:pt x="5" y="9"/>
                        <a:pt x="5" y="9"/>
                      </a:cubicBezTo>
                      <a:cubicBezTo>
                        <a:pt x="6" y="9"/>
                        <a:pt x="6" y="9"/>
                        <a:pt x="6" y="9"/>
                      </a:cubicBezTo>
                      <a:cubicBezTo>
                        <a:pt x="6" y="8"/>
                        <a:pt x="6" y="8"/>
                        <a:pt x="6" y="7"/>
                      </a:cubicBezTo>
                      <a:cubicBezTo>
                        <a:pt x="6" y="7"/>
                        <a:pt x="6" y="6"/>
                        <a:pt x="6" y="6"/>
                      </a:cubicBezTo>
                      <a:cubicBezTo>
                        <a:pt x="6" y="6"/>
                        <a:pt x="6" y="6"/>
                        <a:pt x="6" y="6"/>
                      </a:cubicBezTo>
                      <a:cubicBezTo>
                        <a:pt x="4" y="3"/>
                        <a:pt x="4" y="3"/>
                        <a:pt x="4" y="3"/>
                      </a:cubicBezTo>
                      <a:cubicBezTo>
                        <a:pt x="4" y="1"/>
                        <a:pt x="4" y="1"/>
                        <a:pt x="4"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1" name="Freeform 21"/>
                <p:cNvSpPr>
                  <a:spLocks/>
                </p:cNvSpPr>
                <p:nvPr/>
              </p:nvSpPr>
              <p:spPr bwMode="auto">
                <a:xfrm>
                  <a:off x="4511676" y="3511550"/>
                  <a:ext cx="15875" cy="26987"/>
                </a:xfrm>
                <a:custGeom>
                  <a:avLst/>
                  <a:gdLst>
                    <a:gd name="T0" fmla="*/ 2 w 4"/>
                    <a:gd name="T1" fmla="*/ 0 h 7"/>
                    <a:gd name="T2" fmla="*/ 2 w 4"/>
                    <a:gd name="T3" fmla="*/ 0 h 7"/>
                    <a:gd name="T4" fmla="*/ 1 w 4"/>
                    <a:gd name="T5" fmla="*/ 0 h 7"/>
                    <a:gd name="T6" fmla="*/ 0 w 4"/>
                    <a:gd name="T7" fmla="*/ 1 h 7"/>
                    <a:gd name="T8" fmla="*/ 0 w 4"/>
                    <a:gd name="T9" fmla="*/ 3 h 7"/>
                    <a:gd name="T10" fmla="*/ 0 w 4"/>
                    <a:gd name="T11" fmla="*/ 3 h 7"/>
                    <a:gd name="T12" fmla="*/ 0 w 4"/>
                    <a:gd name="T13" fmla="*/ 5 h 7"/>
                    <a:gd name="T14" fmla="*/ 0 w 4"/>
                    <a:gd name="T15" fmla="*/ 5 h 7"/>
                    <a:gd name="T16" fmla="*/ 1 w 4"/>
                    <a:gd name="T17" fmla="*/ 6 h 7"/>
                    <a:gd name="T18" fmla="*/ 2 w 4"/>
                    <a:gd name="T19" fmla="*/ 7 h 7"/>
                    <a:gd name="T20" fmla="*/ 2 w 4"/>
                    <a:gd name="T21" fmla="*/ 7 h 7"/>
                    <a:gd name="T22" fmla="*/ 3 w 4"/>
                    <a:gd name="T23" fmla="*/ 7 h 7"/>
                    <a:gd name="T24" fmla="*/ 4 w 4"/>
                    <a:gd name="T25" fmla="*/ 6 h 7"/>
                    <a:gd name="T26" fmla="*/ 4 w 4"/>
                    <a:gd name="T27" fmla="*/ 5 h 7"/>
                    <a:gd name="T28" fmla="*/ 4 w 4"/>
                    <a:gd name="T29" fmla="*/ 4 h 7"/>
                    <a:gd name="T30" fmla="*/ 3 w 4"/>
                    <a:gd name="T31" fmla="*/ 1 h 7"/>
                    <a:gd name="T32" fmla="*/ 2 w 4"/>
                    <a:gd name="T3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7">
                      <a:moveTo>
                        <a:pt x="2" y="0"/>
                      </a:moveTo>
                      <a:cubicBezTo>
                        <a:pt x="2" y="0"/>
                        <a:pt x="2" y="0"/>
                        <a:pt x="2" y="0"/>
                      </a:cubicBezTo>
                      <a:cubicBezTo>
                        <a:pt x="1" y="0"/>
                        <a:pt x="1" y="0"/>
                        <a:pt x="1" y="0"/>
                      </a:cubicBezTo>
                      <a:cubicBezTo>
                        <a:pt x="1" y="1"/>
                        <a:pt x="0" y="1"/>
                        <a:pt x="0" y="1"/>
                      </a:cubicBezTo>
                      <a:cubicBezTo>
                        <a:pt x="0" y="2"/>
                        <a:pt x="0" y="2"/>
                        <a:pt x="0" y="3"/>
                      </a:cubicBezTo>
                      <a:cubicBezTo>
                        <a:pt x="0" y="3"/>
                        <a:pt x="0" y="3"/>
                        <a:pt x="0" y="3"/>
                      </a:cubicBezTo>
                      <a:cubicBezTo>
                        <a:pt x="0" y="5"/>
                        <a:pt x="0" y="5"/>
                        <a:pt x="0" y="5"/>
                      </a:cubicBezTo>
                      <a:cubicBezTo>
                        <a:pt x="0" y="5"/>
                        <a:pt x="0" y="5"/>
                        <a:pt x="0" y="5"/>
                      </a:cubicBezTo>
                      <a:cubicBezTo>
                        <a:pt x="0" y="6"/>
                        <a:pt x="1" y="6"/>
                        <a:pt x="1" y="6"/>
                      </a:cubicBezTo>
                      <a:cubicBezTo>
                        <a:pt x="2" y="7"/>
                        <a:pt x="2" y="7"/>
                        <a:pt x="2" y="7"/>
                      </a:cubicBezTo>
                      <a:cubicBezTo>
                        <a:pt x="2" y="7"/>
                        <a:pt x="2" y="7"/>
                        <a:pt x="2" y="7"/>
                      </a:cubicBezTo>
                      <a:cubicBezTo>
                        <a:pt x="3" y="7"/>
                        <a:pt x="3" y="7"/>
                        <a:pt x="3" y="7"/>
                      </a:cubicBezTo>
                      <a:cubicBezTo>
                        <a:pt x="3" y="7"/>
                        <a:pt x="4" y="6"/>
                        <a:pt x="4" y="6"/>
                      </a:cubicBezTo>
                      <a:cubicBezTo>
                        <a:pt x="4" y="6"/>
                        <a:pt x="4" y="5"/>
                        <a:pt x="4" y="5"/>
                      </a:cubicBezTo>
                      <a:cubicBezTo>
                        <a:pt x="4" y="4"/>
                        <a:pt x="4" y="4"/>
                        <a:pt x="4" y="4"/>
                      </a:cubicBezTo>
                      <a:cubicBezTo>
                        <a:pt x="3" y="1"/>
                        <a:pt x="3" y="1"/>
                        <a:pt x="3"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2" name="Freeform 22"/>
                <p:cNvSpPr>
                  <a:spLocks/>
                </p:cNvSpPr>
                <p:nvPr/>
              </p:nvSpPr>
              <p:spPr bwMode="auto">
                <a:xfrm>
                  <a:off x="4527551" y="3500438"/>
                  <a:ext cx="22225" cy="30162"/>
                </a:xfrm>
                <a:custGeom>
                  <a:avLst/>
                  <a:gdLst>
                    <a:gd name="T0" fmla="*/ 1 w 6"/>
                    <a:gd name="T1" fmla="*/ 0 h 8"/>
                    <a:gd name="T2" fmla="*/ 1 w 6"/>
                    <a:gd name="T3" fmla="*/ 0 h 8"/>
                    <a:gd name="T4" fmla="*/ 1 w 6"/>
                    <a:gd name="T5" fmla="*/ 0 h 8"/>
                    <a:gd name="T6" fmla="*/ 0 w 6"/>
                    <a:gd name="T7" fmla="*/ 1 h 8"/>
                    <a:gd name="T8" fmla="*/ 0 w 6"/>
                    <a:gd name="T9" fmla="*/ 2 h 8"/>
                    <a:gd name="T10" fmla="*/ 0 w 6"/>
                    <a:gd name="T11" fmla="*/ 3 h 8"/>
                    <a:gd name="T12" fmla="*/ 1 w 6"/>
                    <a:gd name="T13" fmla="*/ 7 h 8"/>
                    <a:gd name="T14" fmla="*/ 4 w 6"/>
                    <a:gd name="T15" fmla="*/ 8 h 8"/>
                    <a:gd name="T16" fmla="*/ 4 w 6"/>
                    <a:gd name="T17" fmla="*/ 8 h 8"/>
                    <a:gd name="T18" fmla="*/ 4 w 6"/>
                    <a:gd name="T19" fmla="*/ 8 h 8"/>
                    <a:gd name="T20" fmla="*/ 5 w 6"/>
                    <a:gd name="T21" fmla="*/ 7 h 8"/>
                    <a:gd name="T22" fmla="*/ 5 w 6"/>
                    <a:gd name="T23" fmla="*/ 6 h 8"/>
                    <a:gd name="T24" fmla="*/ 5 w 6"/>
                    <a:gd name="T25" fmla="*/ 5 h 8"/>
                    <a:gd name="T26" fmla="*/ 3 w 6"/>
                    <a:gd name="T27" fmla="*/ 1 h 8"/>
                    <a:gd name="T28" fmla="*/ 1 w 6"/>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8">
                      <a:moveTo>
                        <a:pt x="1" y="0"/>
                      </a:moveTo>
                      <a:cubicBezTo>
                        <a:pt x="1" y="0"/>
                        <a:pt x="1" y="0"/>
                        <a:pt x="1" y="0"/>
                      </a:cubicBezTo>
                      <a:cubicBezTo>
                        <a:pt x="1" y="0"/>
                        <a:pt x="1" y="0"/>
                        <a:pt x="1" y="0"/>
                      </a:cubicBezTo>
                      <a:cubicBezTo>
                        <a:pt x="0" y="1"/>
                        <a:pt x="0" y="1"/>
                        <a:pt x="0" y="1"/>
                      </a:cubicBezTo>
                      <a:cubicBezTo>
                        <a:pt x="0" y="1"/>
                        <a:pt x="0" y="2"/>
                        <a:pt x="0" y="2"/>
                      </a:cubicBezTo>
                      <a:cubicBezTo>
                        <a:pt x="0" y="3"/>
                        <a:pt x="0" y="3"/>
                        <a:pt x="0" y="3"/>
                      </a:cubicBezTo>
                      <a:cubicBezTo>
                        <a:pt x="1" y="7"/>
                        <a:pt x="1" y="7"/>
                        <a:pt x="1" y="7"/>
                      </a:cubicBezTo>
                      <a:cubicBezTo>
                        <a:pt x="2" y="8"/>
                        <a:pt x="3" y="8"/>
                        <a:pt x="4" y="8"/>
                      </a:cubicBezTo>
                      <a:cubicBezTo>
                        <a:pt x="4" y="8"/>
                        <a:pt x="4" y="8"/>
                        <a:pt x="4" y="8"/>
                      </a:cubicBezTo>
                      <a:cubicBezTo>
                        <a:pt x="4" y="8"/>
                        <a:pt x="4" y="8"/>
                        <a:pt x="4" y="8"/>
                      </a:cubicBezTo>
                      <a:cubicBezTo>
                        <a:pt x="5" y="7"/>
                        <a:pt x="5" y="7"/>
                        <a:pt x="5" y="7"/>
                      </a:cubicBezTo>
                      <a:cubicBezTo>
                        <a:pt x="5" y="7"/>
                        <a:pt x="6" y="7"/>
                        <a:pt x="5" y="6"/>
                      </a:cubicBezTo>
                      <a:cubicBezTo>
                        <a:pt x="5" y="6"/>
                        <a:pt x="5" y="6"/>
                        <a:pt x="5" y="5"/>
                      </a:cubicBezTo>
                      <a:cubicBezTo>
                        <a:pt x="3" y="1"/>
                        <a:pt x="3" y="1"/>
                        <a:pt x="3" y="1"/>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3" name="Freeform 23"/>
                <p:cNvSpPr>
                  <a:spLocks/>
                </p:cNvSpPr>
                <p:nvPr/>
              </p:nvSpPr>
              <p:spPr bwMode="auto">
                <a:xfrm>
                  <a:off x="4445001" y="3538538"/>
                  <a:ext cx="36513" cy="14287"/>
                </a:xfrm>
                <a:custGeom>
                  <a:avLst/>
                  <a:gdLst>
                    <a:gd name="T0" fmla="*/ 8 w 10"/>
                    <a:gd name="T1" fmla="*/ 0 h 4"/>
                    <a:gd name="T2" fmla="*/ 7 w 10"/>
                    <a:gd name="T3" fmla="*/ 0 h 4"/>
                    <a:gd name="T4" fmla="*/ 0 w 10"/>
                    <a:gd name="T5" fmla="*/ 4 h 4"/>
                    <a:gd name="T6" fmla="*/ 7 w 10"/>
                    <a:gd name="T7" fmla="*/ 4 h 4"/>
                    <a:gd name="T8" fmla="*/ 8 w 10"/>
                    <a:gd name="T9" fmla="*/ 1 h 4"/>
                    <a:gd name="T10" fmla="*/ 9 w 10"/>
                    <a:gd name="T11" fmla="*/ 2 h 4"/>
                    <a:gd name="T12" fmla="*/ 10 w 10"/>
                    <a:gd name="T13" fmla="*/ 2 h 4"/>
                    <a:gd name="T14" fmla="*/ 8 w 10"/>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4">
                      <a:moveTo>
                        <a:pt x="8" y="0"/>
                      </a:moveTo>
                      <a:cubicBezTo>
                        <a:pt x="7" y="0"/>
                        <a:pt x="7" y="0"/>
                        <a:pt x="7" y="0"/>
                      </a:cubicBezTo>
                      <a:cubicBezTo>
                        <a:pt x="0" y="4"/>
                        <a:pt x="0" y="4"/>
                        <a:pt x="0" y="4"/>
                      </a:cubicBezTo>
                      <a:cubicBezTo>
                        <a:pt x="7" y="4"/>
                        <a:pt x="7" y="4"/>
                        <a:pt x="7" y="4"/>
                      </a:cubicBezTo>
                      <a:cubicBezTo>
                        <a:pt x="7" y="2"/>
                        <a:pt x="7" y="1"/>
                        <a:pt x="8" y="1"/>
                      </a:cubicBezTo>
                      <a:cubicBezTo>
                        <a:pt x="8" y="1"/>
                        <a:pt x="9" y="1"/>
                        <a:pt x="9" y="2"/>
                      </a:cubicBezTo>
                      <a:cubicBezTo>
                        <a:pt x="10" y="2"/>
                        <a:pt x="10" y="2"/>
                        <a:pt x="10" y="2"/>
                      </a:cubicBezTo>
                      <a:cubicBezTo>
                        <a:pt x="10" y="2"/>
                        <a:pt x="9"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4" name="Freeform 24"/>
                <p:cNvSpPr>
                  <a:spLocks/>
                </p:cNvSpPr>
                <p:nvPr/>
              </p:nvSpPr>
              <p:spPr bwMode="auto">
                <a:xfrm>
                  <a:off x="4665663" y="3541713"/>
                  <a:ext cx="30163" cy="11112"/>
                </a:xfrm>
                <a:custGeom>
                  <a:avLst/>
                  <a:gdLst>
                    <a:gd name="T0" fmla="*/ 3 w 8"/>
                    <a:gd name="T1" fmla="*/ 0 h 3"/>
                    <a:gd name="T2" fmla="*/ 0 w 8"/>
                    <a:gd name="T3" fmla="*/ 2 h 3"/>
                    <a:gd name="T4" fmla="*/ 1 w 8"/>
                    <a:gd name="T5" fmla="*/ 2 h 3"/>
                    <a:gd name="T6" fmla="*/ 2 w 8"/>
                    <a:gd name="T7" fmla="*/ 1 h 3"/>
                    <a:gd name="T8" fmla="*/ 3 w 8"/>
                    <a:gd name="T9" fmla="*/ 3 h 3"/>
                    <a:gd name="T10" fmla="*/ 8 w 8"/>
                    <a:gd name="T11" fmla="*/ 3 h 3"/>
                    <a:gd name="T12" fmla="*/ 3 w 8"/>
                    <a:gd name="T13" fmla="*/ 0 h 3"/>
                    <a:gd name="T14" fmla="*/ 3 w 8"/>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
                      <a:moveTo>
                        <a:pt x="3" y="0"/>
                      </a:moveTo>
                      <a:cubicBezTo>
                        <a:pt x="1" y="0"/>
                        <a:pt x="0" y="2"/>
                        <a:pt x="0" y="2"/>
                      </a:cubicBezTo>
                      <a:cubicBezTo>
                        <a:pt x="1" y="2"/>
                        <a:pt x="1" y="2"/>
                        <a:pt x="1" y="2"/>
                      </a:cubicBezTo>
                      <a:cubicBezTo>
                        <a:pt x="1" y="1"/>
                        <a:pt x="2" y="1"/>
                        <a:pt x="2" y="1"/>
                      </a:cubicBezTo>
                      <a:cubicBezTo>
                        <a:pt x="3" y="1"/>
                        <a:pt x="3" y="2"/>
                        <a:pt x="3" y="3"/>
                      </a:cubicBezTo>
                      <a:cubicBezTo>
                        <a:pt x="8" y="3"/>
                        <a:pt x="8" y="3"/>
                        <a:pt x="8" y="3"/>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5" name="Freeform 25"/>
                <p:cNvSpPr>
                  <a:spLocks/>
                </p:cNvSpPr>
                <p:nvPr/>
              </p:nvSpPr>
              <p:spPr bwMode="auto">
                <a:xfrm>
                  <a:off x="4575176" y="3478213"/>
                  <a:ext cx="87313" cy="74612"/>
                </a:xfrm>
                <a:custGeom>
                  <a:avLst/>
                  <a:gdLst>
                    <a:gd name="T0" fmla="*/ 4 w 23"/>
                    <a:gd name="T1" fmla="*/ 0 h 20"/>
                    <a:gd name="T2" fmla="*/ 0 w 23"/>
                    <a:gd name="T3" fmla="*/ 2 h 20"/>
                    <a:gd name="T4" fmla="*/ 4 w 23"/>
                    <a:gd name="T5" fmla="*/ 2 h 20"/>
                    <a:gd name="T6" fmla="*/ 5 w 23"/>
                    <a:gd name="T7" fmla="*/ 2 h 20"/>
                    <a:gd name="T8" fmla="*/ 6 w 23"/>
                    <a:gd name="T9" fmla="*/ 2 h 20"/>
                    <a:gd name="T10" fmla="*/ 6 w 23"/>
                    <a:gd name="T11" fmla="*/ 3 h 20"/>
                    <a:gd name="T12" fmla="*/ 6 w 23"/>
                    <a:gd name="T13" fmla="*/ 5 h 20"/>
                    <a:gd name="T14" fmla="*/ 2 w 23"/>
                    <a:gd name="T15" fmla="*/ 6 h 20"/>
                    <a:gd name="T16" fmla="*/ 3 w 23"/>
                    <a:gd name="T17" fmla="*/ 8 h 20"/>
                    <a:gd name="T18" fmla="*/ 6 w 23"/>
                    <a:gd name="T19" fmla="*/ 7 h 20"/>
                    <a:gd name="T20" fmla="*/ 7 w 23"/>
                    <a:gd name="T21" fmla="*/ 6 h 20"/>
                    <a:gd name="T22" fmla="*/ 10 w 23"/>
                    <a:gd name="T23" fmla="*/ 5 h 20"/>
                    <a:gd name="T24" fmla="*/ 10 w 23"/>
                    <a:gd name="T25" fmla="*/ 5 h 20"/>
                    <a:gd name="T26" fmla="*/ 11 w 23"/>
                    <a:gd name="T27" fmla="*/ 7 h 20"/>
                    <a:gd name="T28" fmla="*/ 10 w 23"/>
                    <a:gd name="T29" fmla="*/ 9 h 20"/>
                    <a:gd name="T30" fmla="*/ 10 w 23"/>
                    <a:gd name="T31" fmla="*/ 9 h 20"/>
                    <a:gd name="T32" fmla="*/ 5 w 23"/>
                    <a:gd name="T33" fmla="*/ 12 h 20"/>
                    <a:gd name="T34" fmla="*/ 5 w 23"/>
                    <a:gd name="T35" fmla="*/ 14 h 20"/>
                    <a:gd name="T36" fmla="*/ 6 w 23"/>
                    <a:gd name="T37" fmla="*/ 13 h 20"/>
                    <a:gd name="T38" fmla="*/ 9 w 23"/>
                    <a:gd name="T39" fmla="*/ 12 h 20"/>
                    <a:gd name="T40" fmla="*/ 14 w 23"/>
                    <a:gd name="T41" fmla="*/ 9 h 20"/>
                    <a:gd name="T42" fmla="*/ 16 w 23"/>
                    <a:gd name="T43" fmla="*/ 9 h 20"/>
                    <a:gd name="T44" fmla="*/ 17 w 23"/>
                    <a:gd name="T45" fmla="*/ 10 h 20"/>
                    <a:gd name="T46" fmla="*/ 16 w 23"/>
                    <a:gd name="T47" fmla="*/ 12 h 20"/>
                    <a:gd name="T48" fmla="*/ 7 w 23"/>
                    <a:gd name="T49" fmla="*/ 18 h 20"/>
                    <a:gd name="T50" fmla="*/ 8 w 23"/>
                    <a:gd name="T51" fmla="*/ 19 h 20"/>
                    <a:gd name="T52" fmla="*/ 15 w 23"/>
                    <a:gd name="T53" fmla="*/ 15 h 20"/>
                    <a:gd name="T54" fmla="*/ 19 w 23"/>
                    <a:gd name="T55" fmla="*/ 13 h 20"/>
                    <a:gd name="T56" fmla="*/ 20 w 23"/>
                    <a:gd name="T57" fmla="*/ 13 h 20"/>
                    <a:gd name="T58" fmla="*/ 21 w 23"/>
                    <a:gd name="T59" fmla="*/ 14 h 20"/>
                    <a:gd name="T60" fmla="*/ 21 w 23"/>
                    <a:gd name="T61" fmla="*/ 15 h 20"/>
                    <a:gd name="T62" fmla="*/ 15 w 23"/>
                    <a:gd name="T63" fmla="*/ 20 h 20"/>
                    <a:gd name="T64" fmla="*/ 21 w 23"/>
                    <a:gd name="T65" fmla="*/ 19 h 20"/>
                    <a:gd name="T66" fmla="*/ 21 w 23"/>
                    <a:gd name="T67" fmla="*/ 18 h 20"/>
                    <a:gd name="T68" fmla="*/ 22 w 23"/>
                    <a:gd name="T69" fmla="*/ 16 h 20"/>
                    <a:gd name="T70" fmla="*/ 23 w 23"/>
                    <a:gd name="T71" fmla="*/ 14 h 20"/>
                    <a:gd name="T72" fmla="*/ 21 w 23"/>
                    <a:gd name="T73" fmla="*/ 11 h 20"/>
                    <a:gd name="T74" fmla="*/ 19 w 23"/>
                    <a:gd name="T75" fmla="*/ 11 h 20"/>
                    <a:gd name="T76" fmla="*/ 18 w 23"/>
                    <a:gd name="T77" fmla="*/ 8 h 20"/>
                    <a:gd name="T78" fmla="*/ 15 w 23"/>
                    <a:gd name="T79" fmla="*/ 7 h 20"/>
                    <a:gd name="T80" fmla="*/ 13 w 23"/>
                    <a:gd name="T81" fmla="*/ 7 h 20"/>
                    <a:gd name="T82" fmla="*/ 11 w 23"/>
                    <a:gd name="T83" fmla="*/ 3 h 20"/>
                    <a:gd name="T84" fmla="*/ 10 w 23"/>
                    <a:gd name="T85" fmla="*/ 3 h 20"/>
                    <a:gd name="T86" fmla="*/ 8 w 23"/>
                    <a:gd name="T87" fmla="*/ 3 h 20"/>
                    <a:gd name="T88" fmla="*/ 8 w 23"/>
                    <a:gd name="T89" fmla="*/ 1 h 20"/>
                    <a:gd name="T90" fmla="*/ 6 w 23"/>
                    <a:gd name="T9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 h="20">
                      <a:moveTo>
                        <a:pt x="5" y="0"/>
                      </a:moveTo>
                      <a:cubicBezTo>
                        <a:pt x="5" y="0"/>
                        <a:pt x="4" y="0"/>
                        <a:pt x="4" y="0"/>
                      </a:cubicBezTo>
                      <a:cubicBezTo>
                        <a:pt x="4" y="0"/>
                        <a:pt x="4" y="0"/>
                        <a:pt x="4" y="0"/>
                      </a:cubicBezTo>
                      <a:cubicBezTo>
                        <a:pt x="0" y="2"/>
                        <a:pt x="0" y="2"/>
                        <a:pt x="0" y="2"/>
                      </a:cubicBezTo>
                      <a:cubicBezTo>
                        <a:pt x="0" y="3"/>
                        <a:pt x="1" y="4"/>
                        <a:pt x="1" y="4"/>
                      </a:cubicBezTo>
                      <a:cubicBezTo>
                        <a:pt x="4" y="2"/>
                        <a:pt x="4" y="2"/>
                        <a:pt x="4" y="2"/>
                      </a:cubicBezTo>
                      <a:cubicBezTo>
                        <a:pt x="4" y="2"/>
                        <a:pt x="4" y="2"/>
                        <a:pt x="4" y="2"/>
                      </a:cubicBezTo>
                      <a:cubicBezTo>
                        <a:pt x="5" y="2"/>
                        <a:pt x="5" y="2"/>
                        <a:pt x="5" y="2"/>
                      </a:cubicBezTo>
                      <a:cubicBezTo>
                        <a:pt x="5" y="2"/>
                        <a:pt x="5" y="2"/>
                        <a:pt x="5" y="2"/>
                      </a:cubicBezTo>
                      <a:cubicBezTo>
                        <a:pt x="6" y="2"/>
                        <a:pt x="6" y="2"/>
                        <a:pt x="6" y="2"/>
                      </a:cubicBezTo>
                      <a:cubicBezTo>
                        <a:pt x="6" y="2"/>
                        <a:pt x="6" y="2"/>
                        <a:pt x="6" y="2"/>
                      </a:cubicBezTo>
                      <a:cubicBezTo>
                        <a:pt x="6" y="3"/>
                        <a:pt x="6" y="3"/>
                        <a:pt x="6" y="3"/>
                      </a:cubicBezTo>
                      <a:cubicBezTo>
                        <a:pt x="6" y="4"/>
                        <a:pt x="6" y="4"/>
                        <a:pt x="6" y="4"/>
                      </a:cubicBezTo>
                      <a:cubicBezTo>
                        <a:pt x="6" y="5"/>
                        <a:pt x="6" y="5"/>
                        <a:pt x="6" y="5"/>
                      </a:cubicBezTo>
                      <a:cubicBezTo>
                        <a:pt x="6" y="5"/>
                        <a:pt x="6" y="5"/>
                        <a:pt x="6" y="5"/>
                      </a:cubicBezTo>
                      <a:cubicBezTo>
                        <a:pt x="2" y="6"/>
                        <a:pt x="2" y="6"/>
                        <a:pt x="2" y="6"/>
                      </a:cubicBezTo>
                      <a:cubicBezTo>
                        <a:pt x="2" y="6"/>
                        <a:pt x="2" y="7"/>
                        <a:pt x="2" y="8"/>
                      </a:cubicBezTo>
                      <a:cubicBezTo>
                        <a:pt x="2" y="8"/>
                        <a:pt x="3" y="8"/>
                        <a:pt x="3" y="8"/>
                      </a:cubicBezTo>
                      <a:cubicBezTo>
                        <a:pt x="3" y="8"/>
                        <a:pt x="3" y="8"/>
                        <a:pt x="3" y="8"/>
                      </a:cubicBezTo>
                      <a:cubicBezTo>
                        <a:pt x="6" y="7"/>
                        <a:pt x="6" y="7"/>
                        <a:pt x="6" y="7"/>
                      </a:cubicBezTo>
                      <a:cubicBezTo>
                        <a:pt x="6" y="7"/>
                        <a:pt x="6" y="7"/>
                        <a:pt x="6" y="7"/>
                      </a:cubicBezTo>
                      <a:cubicBezTo>
                        <a:pt x="7" y="6"/>
                        <a:pt x="7" y="6"/>
                        <a:pt x="7" y="6"/>
                      </a:cubicBezTo>
                      <a:cubicBezTo>
                        <a:pt x="9" y="5"/>
                        <a:pt x="9" y="5"/>
                        <a:pt x="9" y="5"/>
                      </a:cubicBezTo>
                      <a:cubicBezTo>
                        <a:pt x="10" y="5"/>
                        <a:pt x="10" y="5"/>
                        <a:pt x="10" y="5"/>
                      </a:cubicBezTo>
                      <a:cubicBezTo>
                        <a:pt x="10" y="5"/>
                        <a:pt x="10" y="5"/>
                        <a:pt x="10" y="5"/>
                      </a:cubicBezTo>
                      <a:cubicBezTo>
                        <a:pt x="10" y="5"/>
                        <a:pt x="10" y="5"/>
                        <a:pt x="10" y="5"/>
                      </a:cubicBezTo>
                      <a:cubicBezTo>
                        <a:pt x="11" y="6"/>
                        <a:pt x="11" y="6"/>
                        <a:pt x="11" y="6"/>
                      </a:cubicBezTo>
                      <a:cubicBezTo>
                        <a:pt x="11" y="6"/>
                        <a:pt x="11" y="6"/>
                        <a:pt x="11" y="7"/>
                      </a:cubicBezTo>
                      <a:cubicBezTo>
                        <a:pt x="11" y="8"/>
                        <a:pt x="11" y="8"/>
                        <a:pt x="11" y="8"/>
                      </a:cubicBezTo>
                      <a:cubicBezTo>
                        <a:pt x="10" y="9"/>
                        <a:pt x="10" y="9"/>
                        <a:pt x="10" y="9"/>
                      </a:cubicBezTo>
                      <a:cubicBezTo>
                        <a:pt x="10" y="9"/>
                        <a:pt x="10" y="9"/>
                        <a:pt x="10" y="9"/>
                      </a:cubicBezTo>
                      <a:cubicBezTo>
                        <a:pt x="10" y="9"/>
                        <a:pt x="10" y="9"/>
                        <a:pt x="10" y="9"/>
                      </a:cubicBezTo>
                      <a:cubicBezTo>
                        <a:pt x="8" y="10"/>
                        <a:pt x="6" y="11"/>
                        <a:pt x="5" y="11"/>
                      </a:cubicBezTo>
                      <a:cubicBezTo>
                        <a:pt x="5" y="12"/>
                        <a:pt x="5" y="12"/>
                        <a:pt x="5" y="12"/>
                      </a:cubicBezTo>
                      <a:cubicBezTo>
                        <a:pt x="4" y="12"/>
                        <a:pt x="4" y="13"/>
                        <a:pt x="5" y="13"/>
                      </a:cubicBezTo>
                      <a:cubicBezTo>
                        <a:pt x="5" y="13"/>
                        <a:pt x="5" y="14"/>
                        <a:pt x="5" y="14"/>
                      </a:cubicBezTo>
                      <a:cubicBezTo>
                        <a:pt x="6" y="14"/>
                        <a:pt x="6" y="14"/>
                        <a:pt x="6" y="14"/>
                      </a:cubicBezTo>
                      <a:cubicBezTo>
                        <a:pt x="6" y="13"/>
                        <a:pt x="6" y="13"/>
                        <a:pt x="6" y="13"/>
                      </a:cubicBezTo>
                      <a:cubicBezTo>
                        <a:pt x="7" y="13"/>
                        <a:pt x="7" y="13"/>
                        <a:pt x="7" y="13"/>
                      </a:cubicBezTo>
                      <a:cubicBezTo>
                        <a:pt x="7" y="13"/>
                        <a:pt x="8" y="12"/>
                        <a:pt x="9" y="12"/>
                      </a:cubicBezTo>
                      <a:cubicBezTo>
                        <a:pt x="10" y="11"/>
                        <a:pt x="12" y="10"/>
                        <a:pt x="13" y="10"/>
                      </a:cubicBezTo>
                      <a:cubicBezTo>
                        <a:pt x="14" y="9"/>
                        <a:pt x="14" y="9"/>
                        <a:pt x="14" y="9"/>
                      </a:cubicBezTo>
                      <a:cubicBezTo>
                        <a:pt x="15" y="9"/>
                        <a:pt x="15" y="9"/>
                        <a:pt x="15" y="9"/>
                      </a:cubicBezTo>
                      <a:cubicBezTo>
                        <a:pt x="16" y="9"/>
                        <a:pt x="16" y="9"/>
                        <a:pt x="16" y="9"/>
                      </a:cubicBezTo>
                      <a:cubicBezTo>
                        <a:pt x="16" y="9"/>
                        <a:pt x="16" y="9"/>
                        <a:pt x="16" y="9"/>
                      </a:cubicBezTo>
                      <a:cubicBezTo>
                        <a:pt x="17" y="10"/>
                        <a:pt x="17" y="10"/>
                        <a:pt x="17" y="10"/>
                      </a:cubicBezTo>
                      <a:cubicBezTo>
                        <a:pt x="17" y="11"/>
                        <a:pt x="16" y="11"/>
                        <a:pt x="16" y="12"/>
                      </a:cubicBezTo>
                      <a:cubicBezTo>
                        <a:pt x="16" y="12"/>
                        <a:pt x="16" y="12"/>
                        <a:pt x="16" y="12"/>
                      </a:cubicBezTo>
                      <a:cubicBezTo>
                        <a:pt x="7" y="17"/>
                        <a:pt x="7" y="17"/>
                        <a:pt x="7" y="17"/>
                      </a:cubicBezTo>
                      <a:cubicBezTo>
                        <a:pt x="7" y="17"/>
                        <a:pt x="7" y="18"/>
                        <a:pt x="7" y="18"/>
                      </a:cubicBezTo>
                      <a:cubicBezTo>
                        <a:pt x="7" y="19"/>
                        <a:pt x="7" y="19"/>
                        <a:pt x="8" y="19"/>
                      </a:cubicBezTo>
                      <a:cubicBezTo>
                        <a:pt x="8" y="19"/>
                        <a:pt x="8" y="19"/>
                        <a:pt x="8" y="19"/>
                      </a:cubicBezTo>
                      <a:cubicBezTo>
                        <a:pt x="15" y="15"/>
                        <a:pt x="15" y="15"/>
                        <a:pt x="15" y="15"/>
                      </a:cubicBezTo>
                      <a:cubicBezTo>
                        <a:pt x="15" y="15"/>
                        <a:pt x="15" y="15"/>
                        <a:pt x="15" y="15"/>
                      </a:cubicBezTo>
                      <a:cubicBezTo>
                        <a:pt x="16" y="14"/>
                        <a:pt x="16" y="14"/>
                        <a:pt x="16" y="14"/>
                      </a:cubicBezTo>
                      <a:cubicBezTo>
                        <a:pt x="19" y="13"/>
                        <a:pt x="19" y="13"/>
                        <a:pt x="19" y="13"/>
                      </a:cubicBezTo>
                      <a:cubicBezTo>
                        <a:pt x="19" y="13"/>
                        <a:pt x="19" y="13"/>
                        <a:pt x="19" y="13"/>
                      </a:cubicBezTo>
                      <a:cubicBezTo>
                        <a:pt x="20" y="13"/>
                        <a:pt x="20" y="13"/>
                        <a:pt x="20" y="13"/>
                      </a:cubicBezTo>
                      <a:cubicBezTo>
                        <a:pt x="20" y="13"/>
                        <a:pt x="20" y="13"/>
                        <a:pt x="20" y="13"/>
                      </a:cubicBezTo>
                      <a:cubicBezTo>
                        <a:pt x="21" y="14"/>
                        <a:pt x="21" y="14"/>
                        <a:pt x="21" y="14"/>
                      </a:cubicBezTo>
                      <a:cubicBezTo>
                        <a:pt x="21" y="14"/>
                        <a:pt x="21" y="14"/>
                        <a:pt x="21" y="14"/>
                      </a:cubicBezTo>
                      <a:cubicBezTo>
                        <a:pt x="21" y="15"/>
                        <a:pt x="21" y="15"/>
                        <a:pt x="21" y="15"/>
                      </a:cubicBezTo>
                      <a:cubicBezTo>
                        <a:pt x="20" y="16"/>
                        <a:pt x="20" y="16"/>
                        <a:pt x="20" y="16"/>
                      </a:cubicBezTo>
                      <a:cubicBezTo>
                        <a:pt x="15" y="20"/>
                        <a:pt x="15" y="20"/>
                        <a:pt x="15" y="20"/>
                      </a:cubicBezTo>
                      <a:cubicBezTo>
                        <a:pt x="23" y="20"/>
                        <a:pt x="23" y="20"/>
                        <a:pt x="23" y="20"/>
                      </a:cubicBezTo>
                      <a:cubicBezTo>
                        <a:pt x="23" y="19"/>
                        <a:pt x="22" y="19"/>
                        <a:pt x="21" y="19"/>
                      </a:cubicBezTo>
                      <a:cubicBezTo>
                        <a:pt x="21" y="19"/>
                        <a:pt x="21" y="18"/>
                        <a:pt x="20" y="18"/>
                      </a:cubicBezTo>
                      <a:cubicBezTo>
                        <a:pt x="21" y="18"/>
                        <a:pt x="21" y="18"/>
                        <a:pt x="21" y="18"/>
                      </a:cubicBezTo>
                      <a:cubicBezTo>
                        <a:pt x="21" y="17"/>
                        <a:pt x="21" y="17"/>
                        <a:pt x="21" y="17"/>
                      </a:cubicBezTo>
                      <a:cubicBezTo>
                        <a:pt x="22" y="17"/>
                        <a:pt x="22" y="17"/>
                        <a:pt x="22" y="16"/>
                      </a:cubicBezTo>
                      <a:cubicBezTo>
                        <a:pt x="23" y="16"/>
                        <a:pt x="23" y="15"/>
                        <a:pt x="23" y="14"/>
                      </a:cubicBezTo>
                      <a:cubicBezTo>
                        <a:pt x="23" y="14"/>
                        <a:pt x="23" y="14"/>
                        <a:pt x="23" y="14"/>
                      </a:cubicBezTo>
                      <a:cubicBezTo>
                        <a:pt x="23" y="13"/>
                        <a:pt x="22" y="13"/>
                        <a:pt x="22" y="12"/>
                      </a:cubicBezTo>
                      <a:cubicBezTo>
                        <a:pt x="22" y="12"/>
                        <a:pt x="21" y="11"/>
                        <a:pt x="21" y="11"/>
                      </a:cubicBezTo>
                      <a:cubicBezTo>
                        <a:pt x="20" y="11"/>
                        <a:pt x="20" y="11"/>
                        <a:pt x="19" y="11"/>
                      </a:cubicBezTo>
                      <a:cubicBezTo>
                        <a:pt x="19" y="11"/>
                        <a:pt x="19" y="11"/>
                        <a:pt x="19" y="11"/>
                      </a:cubicBezTo>
                      <a:cubicBezTo>
                        <a:pt x="19" y="10"/>
                        <a:pt x="19" y="10"/>
                        <a:pt x="19" y="10"/>
                      </a:cubicBezTo>
                      <a:cubicBezTo>
                        <a:pt x="19" y="10"/>
                        <a:pt x="18" y="9"/>
                        <a:pt x="18" y="8"/>
                      </a:cubicBezTo>
                      <a:cubicBezTo>
                        <a:pt x="17" y="8"/>
                        <a:pt x="17" y="7"/>
                        <a:pt x="16" y="7"/>
                      </a:cubicBezTo>
                      <a:cubicBezTo>
                        <a:pt x="16" y="7"/>
                        <a:pt x="15" y="7"/>
                        <a:pt x="15" y="7"/>
                      </a:cubicBezTo>
                      <a:cubicBezTo>
                        <a:pt x="14" y="7"/>
                        <a:pt x="14" y="7"/>
                        <a:pt x="13" y="7"/>
                      </a:cubicBezTo>
                      <a:cubicBezTo>
                        <a:pt x="13" y="7"/>
                        <a:pt x="13" y="7"/>
                        <a:pt x="13" y="7"/>
                      </a:cubicBezTo>
                      <a:cubicBezTo>
                        <a:pt x="13" y="6"/>
                        <a:pt x="13" y="5"/>
                        <a:pt x="13" y="5"/>
                      </a:cubicBezTo>
                      <a:cubicBezTo>
                        <a:pt x="12" y="4"/>
                        <a:pt x="12" y="3"/>
                        <a:pt x="11" y="3"/>
                      </a:cubicBezTo>
                      <a:cubicBezTo>
                        <a:pt x="10" y="3"/>
                        <a:pt x="10" y="3"/>
                        <a:pt x="10" y="3"/>
                      </a:cubicBezTo>
                      <a:cubicBezTo>
                        <a:pt x="10" y="3"/>
                        <a:pt x="10" y="3"/>
                        <a:pt x="10" y="3"/>
                      </a:cubicBezTo>
                      <a:cubicBezTo>
                        <a:pt x="10" y="3"/>
                        <a:pt x="10" y="3"/>
                        <a:pt x="10" y="3"/>
                      </a:cubicBezTo>
                      <a:cubicBezTo>
                        <a:pt x="9" y="3"/>
                        <a:pt x="9" y="3"/>
                        <a:pt x="8" y="3"/>
                      </a:cubicBezTo>
                      <a:cubicBezTo>
                        <a:pt x="8" y="3"/>
                        <a:pt x="8" y="3"/>
                        <a:pt x="8" y="3"/>
                      </a:cubicBezTo>
                      <a:cubicBezTo>
                        <a:pt x="8" y="2"/>
                        <a:pt x="8" y="2"/>
                        <a:pt x="8" y="1"/>
                      </a:cubicBezTo>
                      <a:cubicBezTo>
                        <a:pt x="7" y="1"/>
                        <a:pt x="7" y="0"/>
                        <a:pt x="7" y="0"/>
                      </a:cubicBezTo>
                      <a:cubicBezTo>
                        <a:pt x="6" y="0"/>
                        <a:pt x="6" y="0"/>
                        <a:pt x="6"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6" name="Freeform 26"/>
                <p:cNvSpPr>
                  <a:spLocks/>
                </p:cNvSpPr>
                <p:nvPr/>
              </p:nvSpPr>
              <p:spPr bwMode="auto">
                <a:xfrm>
                  <a:off x="4478338" y="3530600"/>
                  <a:ext cx="33338" cy="22225"/>
                </a:xfrm>
                <a:custGeom>
                  <a:avLst/>
                  <a:gdLst>
                    <a:gd name="T0" fmla="*/ 8 w 9"/>
                    <a:gd name="T1" fmla="*/ 0 h 6"/>
                    <a:gd name="T2" fmla="*/ 6 w 9"/>
                    <a:gd name="T3" fmla="*/ 2 h 6"/>
                    <a:gd name="T4" fmla="*/ 4 w 9"/>
                    <a:gd name="T5" fmla="*/ 3 h 6"/>
                    <a:gd name="T6" fmla="*/ 4 w 9"/>
                    <a:gd name="T7" fmla="*/ 3 h 6"/>
                    <a:gd name="T8" fmla="*/ 2 w 9"/>
                    <a:gd name="T9" fmla="*/ 5 h 6"/>
                    <a:gd name="T10" fmla="*/ 1 w 9"/>
                    <a:gd name="T11" fmla="*/ 5 h 6"/>
                    <a:gd name="T12" fmla="*/ 0 w 9"/>
                    <a:gd name="T13" fmla="*/ 6 h 6"/>
                    <a:gd name="T14" fmla="*/ 4 w 9"/>
                    <a:gd name="T15" fmla="*/ 6 h 6"/>
                    <a:gd name="T16" fmla="*/ 5 w 9"/>
                    <a:gd name="T17" fmla="*/ 5 h 6"/>
                    <a:gd name="T18" fmla="*/ 5 w 9"/>
                    <a:gd name="T19" fmla="*/ 5 h 6"/>
                    <a:gd name="T20" fmla="*/ 6 w 9"/>
                    <a:gd name="T21" fmla="*/ 5 h 6"/>
                    <a:gd name="T22" fmla="*/ 7 w 9"/>
                    <a:gd name="T23" fmla="*/ 4 h 6"/>
                    <a:gd name="T24" fmla="*/ 9 w 9"/>
                    <a:gd name="T25" fmla="*/ 2 h 6"/>
                    <a:gd name="T26" fmla="*/ 8 w 9"/>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6">
                      <a:moveTo>
                        <a:pt x="8" y="0"/>
                      </a:moveTo>
                      <a:cubicBezTo>
                        <a:pt x="8" y="0"/>
                        <a:pt x="6" y="1"/>
                        <a:pt x="6" y="2"/>
                      </a:cubicBezTo>
                      <a:cubicBezTo>
                        <a:pt x="5" y="3"/>
                        <a:pt x="5" y="3"/>
                        <a:pt x="4" y="3"/>
                      </a:cubicBezTo>
                      <a:cubicBezTo>
                        <a:pt x="4" y="3"/>
                        <a:pt x="4" y="3"/>
                        <a:pt x="4" y="3"/>
                      </a:cubicBezTo>
                      <a:cubicBezTo>
                        <a:pt x="3" y="4"/>
                        <a:pt x="2" y="4"/>
                        <a:pt x="2" y="5"/>
                      </a:cubicBezTo>
                      <a:cubicBezTo>
                        <a:pt x="1" y="5"/>
                        <a:pt x="1" y="5"/>
                        <a:pt x="1" y="5"/>
                      </a:cubicBezTo>
                      <a:cubicBezTo>
                        <a:pt x="0" y="6"/>
                        <a:pt x="0" y="6"/>
                        <a:pt x="0" y="6"/>
                      </a:cubicBezTo>
                      <a:cubicBezTo>
                        <a:pt x="4" y="6"/>
                        <a:pt x="4" y="6"/>
                        <a:pt x="4" y="6"/>
                      </a:cubicBezTo>
                      <a:cubicBezTo>
                        <a:pt x="5" y="5"/>
                        <a:pt x="5" y="5"/>
                        <a:pt x="5" y="5"/>
                      </a:cubicBezTo>
                      <a:cubicBezTo>
                        <a:pt x="5" y="5"/>
                        <a:pt x="5" y="5"/>
                        <a:pt x="5" y="5"/>
                      </a:cubicBezTo>
                      <a:cubicBezTo>
                        <a:pt x="6" y="5"/>
                        <a:pt x="6" y="5"/>
                        <a:pt x="6" y="5"/>
                      </a:cubicBezTo>
                      <a:cubicBezTo>
                        <a:pt x="7" y="4"/>
                        <a:pt x="7" y="4"/>
                        <a:pt x="7" y="4"/>
                      </a:cubicBezTo>
                      <a:cubicBezTo>
                        <a:pt x="7" y="3"/>
                        <a:pt x="8" y="3"/>
                        <a:pt x="9" y="2"/>
                      </a:cubicBezTo>
                      <a:cubicBezTo>
                        <a:pt x="9" y="1"/>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577" name="Line 27"/>
              <p:cNvSpPr>
                <a:spLocks noChangeShapeType="1"/>
              </p:cNvSpPr>
              <p:nvPr/>
            </p:nvSpPr>
            <p:spPr bwMode="auto">
              <a:xfrm>
                <a:off x="4575176" y="34067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8" name="Line 28"/>
              <p:cNvSpPr>
                <a:spLocks noChangeShapeType="1"/>
              </p:cNvSpPr>
              <p:nvPr/>
            </p:nvSpPr>
            <p:spPr bwMode="auto">
              <a:xfrm>
                <a:off x="4575176" y="340677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79" name="Freeform 29"/>
              <p:cNvSpPr>
                <a:spLocks/>
              </p:cNvSpPr>
              <p:nvPr/>
            </p:nvSpPr>
            <p:spPr bwMode="auto">
              <a:xfrm>
                <a:off x="4556126" y="3444875"/>
                <a:ext cx="19050" cy="22225"/>
              </a:xfrm>
              <a:custGeom>
                <a:avLst/>
                <a:gdLst>
                  <a:gd name="T0" fmla="*/ 5 w 5"/>
                  <a:gd name="T1" fmla="*/ 1 h 6"/>
                  <a:gd name="T2" fmla="*/ 4 w 5"/>
                  <a:gd name="T3" fmla="*/ 0 h 6"/>
                  <a:gd name="T4" fmla="*/ 4 w 5"/>
                  <a:gd name="T5" fmla="*/ 0 h 6"/>
                  <a:gd name="T6" fmla="*/ 2 w 5"/>
                  <a:gd name="T7" fmla="*/ 1 h 6"/>
                  <a:gd name="T8" fmla="*/ 1 w 5"/>
                  <a:gd name="T9" fmla="*/ 2 h 6"/>
                  <a:gd name="T10" fmla="*/ 1 w 5"/>
                  <a:gd name="T11" fmla="*/ 3 h 6"/>
                  <a:gd name="T12" fmla="*/ 0 w 5"/>
                  <a:gd name="T13" fmla="*/ 5 h 6"/>
                  <a:gd name="T14" fmla="*/ 0 w 5"/>
                  <a:gd name="T15" fmla="*/ 6 h 6"/>
                  <a:gd name="T16" fmla="*/ 1 w 5"/>
                  <a:gd name="T17" fmla="*/ 6 h 6"/>
                  <a:gd name="T18" fmla="*/ 2 w 5"/>
                  <a:gd name="T19" fmla="*/ 6 h 6"/>
                  <a:gd name="T20" fmla="*/ 4 w 5"/>
                  <a:gd name="T21" fmla="*/ 5 h 6"/>
                  <a:gd name="T22" fmla="*/ 5 w 5"/>
                  <a:gd name="T23" fmla="*/ 3 h 6"/>
                  <a:gd name="T24" fmla="*/ 5 w 5"/>
                  <a:gd name="T25" fmla="*/ 3 h 6"/>
                  <a:gd name="T26" fmla="*/ 5 w 5"/>
                  <a:gd name="T27" fmla="*/ 2 h 6"/>
                  <a:gd name="T28" fmla="*/ 5 w 5"/>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5" y="1"/>
                    </a:moveTo>
                    <a:cubicBezTo>
                      <a:pt x="4" y="0"/>
                      <a:pt x="4" y="0"/>
                      <a:pt x="4" y="0"/>
                    </a:cubicBezTo>
                    <a:cubicBezTo>
                      <a:pt x="4" y="0"/>
                      <a:pt x="4" y="0"/>
                      <a:pt x="4" y="0"/>
                    </a:cubicBezTo>
                    <a:cubicBezTo>
                      <a:pt x="3" y="0"/>
                      <a:pt x="2" y="0"/>
                      <a:pt x="2" y="1"/>
                    </a:cubicBezTo>
                    <a:cubicBezTo>
                      <a:pt x="1" y="2"/>
                      <a:pt x="1" y="2"/>
                      <a:pt x="1" y="2"/>
                    </a:cubicBezTo>
                    <a:cubicBezTo>
                      <a:pt x="1" y="3"/>
                      <a:pt x="1" y="3"/>
                      <a:pt x="1" y="3"/>
                    </a:cubicBezTo>
                    <a:cubicBezTo>
                      <a:pt x="0" y="4"/>
                      <a:pt x="0" y="4"/>
                      <a:pt x="0" y="5"/>
                    </a:cubicBezTo>
                    <a:cubicBezTo>
                      <a:pt x="0" y="6"/>
                      <a:pt x="0" y="6"/>
                      <a:pt x="0" y="6"/>
                    </a:cubicBezTo>
                    <a:cubicBezTo>
                      <a:pt x="1" y="6"/>
                      <a:pt x="1" y="6"/>
                      <a:pt x="1" y="6"/>
                    </a:cubicBezTo>
                    <a:cubicBezTo>
                      <a:pt x="2" y="6"/>
                      <a:pt x="2" y="6"/>
                      <a:pt x="2" y="6"/>
                    </a:cubicBezTo>
                    <a:cubicBezTo>
                      <a:pt x="2" y="6"/>
                      <a:pt x="3" y="6"/>
                      <a:pt x="4" y="5"/>
                    </a:cubicBezTo>
                    <a:cubicBezTo>
                      <a:pt x="5" y="3"/>
                      <a:pt x="5" y="3"/>
                      <a:pt x="5" y="3"/>
                    </a:cubicBezTo>
                    <a:cubicBezTo>
                      <a:pt x="5" y="3"/>
                      <a:pt x="5" y="3"/>
                      <a:pt x="5" y="3"/>
                    </a:cubicBezTo>
                    <a:cubicBezTo>
                      <a:pt x="5" y="2"/>
                      <a:pt x="5" y="2"/>
                      <a:pt x="5" y="2"/>
                    </a:cubicBezTo>
                    <a:lnTo>
                      <a:pt x="5" y="1"/>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0" name="Freeform 30"/>
              <p:cNvSpPr>
                <a:spLocks/>
              </p:cNvSpPr>
              <p:nvPr/>
            </p:nvSpPr>
            <p:spPr bwMode="auto">
              <a:xfrm>
                <a:off x="4541838" y="3425825"/>
                <a:ext cx="22225" cy="33337"/>
              </a:xfrm>
              <a:custGeom>
                <a:avLst/>
                <a:gdLst>
                  <a:gd name="T0" fmla="*/ 6 w 6"/>
                  <a:gd name="T1" fmla="*/ 3 h 9"/>
                  <a:gd name="T2" fmla="*/ 6 w 6"/>
                  <a:gd name="T3" fmla="*/ 3 h 9"/>
                  <a:gd name="T4" fmla="*/ 6 w 6"/>
                  <a:gd name="T5" fmla="*/ 2 h 9"/>
                  <a:gd name="T6" fmla="*/ 6 w 6"/>
                  <a:gd name="T7" fmla="*/ 1 h 9"/>
                  <a:gd name="T8" fmla="*/ 5 w 6"/>
                  <a:gd name="T9" fmla="*/ 0 h 9"/>
                  <a:gd name="T10" fmla="*/ 5 w 6"/>
                  <a:gd name="T11" fmla="*/ 0 h 9"/>
                  <a:gd name="T12" fmla="*/ 3 w 6"/>
                  <a:gd name="T13" fmla="*/ 1 h 9"/>
                  <a:gd name="T14" fmla="*/ 0 w 6"/>
                  <a:gd name="T15" fmla="*/ 7 h 9"/>
                  <a:gd name="T16" fmla="*/ 0 w 6"/>
                  <a:gd name="T17" fmla="*/ 8 h 9"/>
                  <a:gd name="T18" fmla="*/ 1 w 6"/>
                  <a:gd name="T19" fmla="*/ 9 h 9"/>
                  <a:gd name="T20" fmla="*/ 1 w 6"/>
                  <a:gd name="T21" fmla="*/ 9 h 9"/>
                  <a:gd name="T22" fmla="*/ 4 w 6"/>
                  <a:gd name="T23" fmla="*/ 8 h 9"/>
                  <a:gd name="T24" fmla="*/ 4 w 6"/>
                  <a:gd name="T25" fmla="*/ 7 h 9"/>
                  <a:gd name="T26" fmla="*/ 6 w 6"/>
                  <a:gd name="T2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9">
                    <a:moveTo>
                      <a:pt x="6" y="3"/>
                    </a:moveTo>
                    <a:cubicBezTo>
                      <a:pt x="6" y="3"/>
                      <a:pt x="6" y="3"/>
                      <a:pt x="6" y="3"/>
                    </a:cubicBezTo>
                    <a:cubicBezTo>
                      <a:pt x="6" y="3"/>
                      <a:pt x="6" y="2"/>
                      <a:pt x="6" y="2"/>
                    </a:cubicBezTo>
                    <a:cubicBezTo>
                      <a:pt x="6" y="1"/>
                      <a:pt x="6" y="1"/>
                      <a:pt x="6" y="1"/>
                    </a:cubicBezTo>
                    <a:cubicBezTo>
                      <a:pt x="5" y="0"/>
                      <a:pt x="5" y="0"/>
                      <a:pt x="5" y="0"/>
                    </a:cubicBezTo>
                    <a:cubicBezTo>
                      <a:pt x="5" y="0"/>
                      <a:pt x="5" y="0"/>
                      <a:pt x="5" y="0"/>
                    </a:cubicBezTo>
                    <a:cubicBezTo>
                      <a:pt x="4" y="0"/>
                      <a:pt x="3" y="0"/>
                      <a:pt x="3" y="1"/>
                    </a:cubicBezTo>
                    <a:cubicBezTo>
                      <a:pt x="0" y="7"/>
                      <a:pt x="0" y="7"/>
                      <a:pt x="0" y="7"/>
                    </a:cubicBezTo>
                    <a:cubicBezTo>
                      <a:pt x="0" y="7"/>
                      <a:pt x="0" y="8"/>
                      <a:pt x="0" y="8"/>
                    </a:cubicBezTo>
                    <a:cubicBezTo>
                      <a:pt x="0" y="9"/>
                      <a:pt x="0" y="9"/>
                      <a:pt x="1" y="9"/>
                    </a:cubicBezTo>
                    <a:cubicBezTo>
                      <a:pt x="1" y="9"/>
                      <a:pt x="1" y="9"/>
                      <a:pt x="1" y="9"/>
                    </a:cubicBezTo>
                    <a:cubicBezTo>
                      <a:pt x="2" y="9"/>
                      <a:pt x="3" y="9"/>
                      <a:pt x="4" y="8"/>
                    </a:cubicBezTo>
                    <a:cubicBezTo>
                      <a:pt x="4" y="7"/>
                      <a:pt x="4" y="7"/>
                      <a:pt x="4" y="7"/>
                    </a:cubicBezTo>
                    <a:lnTo>
                      <a:pt x="6" y="3"/>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1" name="Freeform 31"/>
              <p:cNvSpPr>
                <a:spLocks/>
              </p:cNvSpPr>
              <p:nvPr/>
            </p:nvSpPr>
            <p:spPr bwMode="auto">
              <a:xfrm>
                <a:off x="4511676" y="3411538"/>
                <a:ext cx="15875" cy="25400"/>
              </a:xfrm>
              <a:custGeom>
                <a:avLst/>
                <a:gdLst>
                  <a:gd name="T0" fmla="*/ 4 w 4"/>
                  <a:gd name="T1" fmla="*/ 3 h 7"/>
                  <a:gd name="T2" fmla="*/ 4 w 4"/>
                  <a:gd name="T3" fmla="*/ 1 h 7"/>
                  <a:gd name="T4" fmla="*/ 3 w 4"/>
                  <a:gd name="T5" fmla="*/ 0 h 7"/>
                  <a:gd name="T6" fmla="*/ 2 w 4"/>
                  <a:gd name="T7" fmla="*/ 0 h 7"/>
                  <a:gd name="T8" fmla="*/ 1 w 4"/>
                  <a:gd name="T9" fmla="*/ 1 h 7"/>
                  <a:gd name="T10" fmla="*/ 0 w 4"/>
                  <a:gd name="T11" fmla="*/ 2 h 7"/>
                  <a:gd name="T12" fmla="*/ 0 w 4"/>
                  <a:gd name="T13" fmla="*/ 2 h 7"/>
                  <a:gd name="T14" fmla="*/ 0 w 4"/>
                  <a:gd name="T15" fmla="*/ 4 h 7"/>
                  <a:gd name="T16" fmla="*/ 0 w 4"/>
                  <a:gd name="T17" fmla="*/ 4 h 7"/>
                  <a:gd name="T18" fmla="*/ 0 w 4"/>
                  <a:gd name="T19" fmla="*/ 6 h 7"/>
                  <a:gd name="T20" fmla="*/ 1 w 4"/>
                  <a:gd name="T21" fmla="*/ 7 h 7"/>
                  <a:gd name="T22" fmla="*/ 2 w 4"/>
                  <a:gd name="T23" fmla="*/ 7 h 7"/>
                  <a:gd name="T24" fmla="*/ 3 w 4"/>
                  <a:gd name="T25" fmla="*/ 6 h 7"/>
                  <a:gd name="T26" fmla="*/ 4 w 4"/>
                  <a:gd name="T2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4" y="3"/>
                    </a:moveTo>
                    <a:cubicBezTo>
                      <a:pt x="4" y="2"/>
                      <a:pt x="4" y="2"/>
                      <a:pt x="4" y="1"/>
                    </a:cubicBezTo>
                    <a:cubicBezTo>
                      <a:pt x="4" y="1"/>
                      <a:pt x="3" y="1"/>
                      <a:pt x="3" y="0"/>
                    </a:cubicBezTo>
                    <a:cubicBezTo>
                      <a:pt x="2" y="0"/>
                      <a:pt x="2" y="0"/>
                      <a:pt x="2" y="0"/>
                    </a:cubicBezTo>
                    <a:cubicBezTo>
                      <a:pt x="2" y="0"/>
                      <a:pt x="2" y="0"/>
                      <a:pt x="1" y="1"/>
                    </a:cubicBezTo>
                    <a:cubicBezTo>
                      <a:pt x="1" y="1"/>
                      <a:pt x="0" y="2"/>
                      <a:pt x="0" y="2"/>
                    </a:cubicBezTo>
                    <a:cubicBezTo>
                      <a:pt x="0" y="2"/>
                      <a:pt x="0" y="2"/>
                      <a:pt x="0" y="2"/>
                    </a:cubicBezTo>
                    <a:cubicBezTo>
                      <a:pt x="0" y="4"/>
                      <a:pt x="0" y="4"/>
                      <a:pt x="0" y="4"/>
                    </a:cubicBezTo>
                    <a:cubicBezTo>
                      <a:pt x="0" y="4"/>
                      <a:pt x="0" y="4"/>
                      <a:pt x="0" y="4"/>
                    </a:cubicBezTo>
                    <a:cubicBezTo>
                      <a:pt x="0" y="5"/>
                      <a:pt x="0" y="6"/>
                      <a:pt x="0" y="6"/>
                    </a:cubicBezTo>
                    <a:cubicBezTo>
                      <a:pt x="0" y="6"/>
                      <a:pt x="1" y="7"/>
                      <a:pt x="1" y="7"/>
                    </a:cubicBezTo>
                    <a:cubicBezTo>
                      <a:pt x="2" y="7"/>
                      <a:pt x="2" y="7"/>
                      <a:pt x="2" y="7"/>
                    </a:cubicBezTo>
                    <a:cubicBezTo>
                      <a:pt x="2" y="7"/>
                      <a:pt x="3" y="7"/>
                      <a:pt x="3" y="6"/>
                    </a:cubicBezTo>
                    <a:cubicBezTo>
                      <a:pt x="4" y="3"/>
                      <a:pt x="4" y="3"/>
                      <a:pt x="4" y="3"/>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2" name="Freeform 32"/>
              <p:cNvSpPr>
                <a:spLocks/>
              </p:cNvSpPr>
              <p:nvPr/>
            </p:nvSpPr>
            <p:spPr bwMode="auto">
              <a:xfrm>
                <a:off x="4527551" y="3417888"/>
                <a:ext cx="22225" cy="30162"/>
              </a:xfrm>
              <a:custGeom>
                <a:avLst/>
                <a:gdLst>
                  <a:gd name="T0" fmla="*/ 6 w 6"/>
                  <a:gd name="T1" fmla="*/ 2 h 8"/>
                  <a:gd name="T2" fmla="*/ 5 w 6"/>
                  <a:gd name="T3" fmla="*/ 1 h 8"/>
                  <a:gd name="T4" fmla="*/ 4 w 6"/>
                  <a:gd name="T5" fmla="*/ 0 h 8"/>
                  <a:gd name="T6" fmla="*/ 4 w 6"/>
                  <a:gd name="T7" fmla="*/ 0 h 8"/>
                  <a:gd name="T8" fmla="*/ 1 w 6"/>
                  <a:gd name="T9" fmla="*/ 1 h 8"/>
                  <a:gd name="T10" fmla="*/ 1 w 6"/>
                  <a:gd name="T11" fmla="*/ 1 h 8"/>
                  <a:gd name="T12" fmla="*/ 0 w 6"/>
                  <a:gd name="T13" fmla="*/ 5 h 8"/>
                  <a:gd name="T14" fmla="*/ 0 w 6"/>
                  <a:gd name="T15" fmla="*/ 6 h 8"/>
                  <a:gd name="T16" fmla="*/ 0 w 6"/>
                  <a:gd name="T17" fmla="*/ 7 h 8"/>
                  <a:gd name="T18" fmla="*/ 1 w 6"/>
                  <a:gd name="T19" fmla="*/ 8 h 8"/>
                  <a:gd name="T20" fmla="*/ 1 w 6"/>
                  <a:gd name="T21" fmla="*/ 8 h 8"/>
                  <a:gd name="T22" fmla="*/ 1 w 6"/>
                  <a:gd name="T23" fmla="*/ 8 h 8"/>
                  <a:gd name="T24" fmla="*/ 3 w 6"/>
                  <a:gd name="T25" fmla="*/ 7 h 8"/>
                  <a:gd name="T26" fmla="*/ 5 w 6"/>
                  <a:gd name="T27" fmla="*/ 3 h 8"/>
                  <a:gd name="T28" fmla="*/ 6 w 6"/>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8">
                    <a:moveTo>
                      <a:pt x="6" y="2"/>
                    </a:moveTo>
                    <a:cubicBezTo>
                      <a:pt x="6" y="2"/>
                      <a:pt x="5" y="1"/>
                      <a:pt x="5" y="1"/>
                    </a:cubicBezTo>
                    <a:cubicBezTo>
                      <a:pt x="4" y="0"/>
                      <a:pt x="4" y="0"/>
                      <a:pt x="4" y="0"/>
                    </a:cubicBezTo>
                    <a:cubicBezTo>
                      <a:pt x="4" y="0"/>
                      <a:pt x="4" y="0"/>
                      <a:pt x="4" y="0"/>
                    </a:cubicBezTo>
                    <a:cubicBezTo>
                      <a:pt x="3" y="0"/>
                      <a:pt x="2" y="0"/>
                      <a:pt x="1" y="1"/>
                    </a:cubicBezTo>
                    <a:cubicBezTo>
                      <a:pt x="1" y="1"/>
                      <a:pt x="1" y="1"/>
                      <a:pt x="1" y="1"/>
                    </a:cubicBezTo>
                    <a:cubicBezTo>
                      <a:pt x="0" y="5"/>
                      <a:pt x="0" y="5"/>
                      <a:pt x="0" y="5"/>
                    </a:cubicBezTo>
                    <a:cubicBezTo>
                      <a:pt x="0" y="6"/>
                      <a:pt x="0" y="6"/>
                      <a:pt x="0" y="6"/>
                    </a:cubicBezTo>
                    <a:cubicBezTo>
                      <a:pt x="0" y="7"/>
                      <a:pt x="0" y="7"/>
                      <a:pt x="0" y="7"/>
                    </a:cubicBezTo>
                    <a:cubicBezTo>
                      <a:pt x="1" y="8"/>
                      <a:pt x="1" y="8"/>
                      <a:pt x="1" y="8"/>
                    </a:cubicBezTo>
                    <a:cubicBezTo>
                      <a:pt x="1" y="8"/>
                      <a:pt x="1" y="8"/>
                      <a:pt x="1" y="8"/>
                    </a:cubicBezTo>
                    <a:cubicBezTo>
                      <a:pt x="1" y="8"/>
                      <a:pt x="1" y="8"/>
                      <a:pt x="1" y="8"/>
                    </a:cubicBezTo>
                    <a:cubicBezTo>
                      <a:pt x="2" y="8"/>
                      <a:pt x="3" y="8"/>
                      <a:pt x="3" y="7"/>
                    </a:cubicBezTo>
                    <a:cubicBezTo>
                      <a:pt x="5" y="3"/>
                      <a:pt x="5" y="3"/>
                      <a:pt x="5" y="3"/>
                    </a:cubicBezTo>
                    <a:cubicBezTo>
                      <a:pt x="5" y="3"/>
                      <a:pt x="5" y="2"/>
                      <a:pt x="6" y="2"/>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3" name="Freeform 33"/>
              <p:cNvSpPr>
                <a:spLocks/>
              </p:cNvSpPr>
              <p:nvPr/>
            </p:nvSpPr>
            <p:spPr bwMode="auto">
              <a:xfrm>
                <a:off x="4440238" y="3316288"/>
                <a:ext cx="60325" cy="98425"/>
              </a:xfrm>
              <a:custGeom>
                <a:avLst/>
                <a:gdLst>
                  <a:gd name="T0" fmla="*/ 8 w 16"/>
                  <a:gd name="T1" fmla="*/ 21 h 26"/>
                  <a:gd name="T2" fmla="*/ 16 w 16"/>
                  <a:gd name="T3" fmla="*/ 4 h 26"/>
                  <a:gd name="T4" fmla="*/ 9 w 16"/>
                  <a:gd name="T5" fmla="*/ 0 h 26"/>
                  <a:gd name="T6" fmla="*/ 0 w 16"/>
                  <a:gd name="T7" fmla="*/ 21 h 26"/>
                  <a:gd name="T8" fmla="*/ 8 w 16"/>
                  <a:gd name="T9" fmla="*/ 25 h 26"/>
                  <a:gd name="T10" fmla="*/ 11 w 16"/>
                  <a:gd name="T11" fmla="*/ 24 h 26"/>
                  <a:gd name="T12" fmla="*/ 10 w 16"/>
                  <a:gd name="T13" fmla="*/ 23 h 26"/>
                  <a:gd name="T14" fmla="*/ 8 w 16"/>
                  <a:gd name="T15" fmla="*/ 21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6">
                    <a:moveTo>
                      <a:pt x="8" y="21"/>
                    </a:moveTo>
                    <a:cubicBezTo>
                      <a:pt x="9" y="9"/>
                      <a:pt x="16" y="4"/>
                      <a:pt x="16" y="4"/>
                    </a:cubicBezTo>
                    <a:cubicBezTo>
                      <a:pt x="9" y="0"/>
                      <a:pt x="9" y="0"/>
                      <a:pt x="9" y="0"/>
                    </a:cubicBezTo>
                    <a:cubicBezTo>
                      <a:pt x="0" y="7"/>
                      <a:pt x="0" y="21"/>
                      <a:pt x="0" y="21"/>
                    </a:cubicBezTo>
                    <a:cubicBezTo>
                      <a:pt x="8" y="25"/>
                      <a:pt x="8" y="25"/>
                      <a:pt x="8" y="25"/>
                    </a:cubicBezTo>
                    <a:cubicBezTo>
                      <a:pt x="9" y="26"/>
                      <a:pt x="11" y="24"/>
                      <a:pt x="11" y="24"/>
                    </a:cubicBezTo>
                    <a:cubicBezTo>
                      <a:pt x="10" y="23"/>
                      <a:pt x="10" y="23"/>
                      <a:pt x="10" y="23"/>
                    </a:cubicBezTo>
                    <a:cubicBezTo>
                      <a:pt x="8" y="25"/>
                      <a:pt x="8" y="23"/>
                      <a:pt x="8" y="21"/>
                    </a:cubicBezTo>
                    <a:close/>
                  </a:path>
                </a:pathLst>
              </a:custGeom>
              <a:solidFill>
                <a:srgbClr val="80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4" name="Freeform 34"/>
              <p:cNvSpPr>
                <a:spLocks/>
              </p:cNvSpPr>
              <p:nvPr/>
            </p:nvSpPr>
            <p:spPr bwMode="auto">
              <a:xfrm>
                <a:off x="4646613" y="3316288"/>
                <a:ext cx="63500" cy="95250"/>
              </a:xfrm>
              <a:custGeom>
                <a:avLst/>
                <a:gdLst>
                  <a:gd name="T0" fmla="*/ 7 w 17"/>
                  <a:gd name="T1" fmla="*/ 0 h 25"/>
                  <a:gd name="T2" fmla="*/ 0 w 17"/>
                  <a:gd name="T3" fmla="*/ 4 h 25"/>
                  <a:gd name="T4" fmla="*/ 8 w 17"/>
                  <a:gd name="T5" fmla="*/ 20 h 25"/>
                  <a:gd name="T6" fmla="*/ 6 w 17"/>
                  <a:gd name="T7" fmla="*/ 22 h 25"/>
                  <a:gd name="T8" fmla="*/ 5 w 17"/>
                  <a:gd name="T9" fmla="*/ 23 h 25"/>
                  <a:gd name="T10" fmla="*/ 8 w 17"/>
                  <a:gd name="T11" fmla="*/ 24 h 25"/>
                  <a:gd name="T12" fmla="*/ 16 w 17"/>
                  <a:gd name="T13" fmla="*/ 20 h 25"/>
                  <a:gd name="T14" fmla="*/ 7 w 17"/>
                  <a:gd name="T15" fmla="*/ 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5">
                    <a:moveTo>
                      <a:pt x="7" y="0"/>
                    </a:moveTo>
                    <a:cubicBezTo>
                      <a:pt x="0" y="4"/>
                      <a:pt x="0" y="4"/>
                      <a:pt x="0" y="4"/>
                    </a:cubicBezTo>
                    <a:cubicBezTo>
                      <a:pt x="0" y="4"/>
                      <a:pt x="7" y="8"/>
                      <a:pt x="8" y="20"/>
                    </a:cubicBezTo>
                    <a:cubicBezTo>
                      <a:pt x="8" y="22"/>
                      <a:pt x="8" y="24"/>
                      <a:pt x="6" y="22"/>
                    </a:cubicBezTo>
                    <a:cubicBezTo>
                      <a:pt x="5" y="23"/>
                      <a:pt x="5" y="23"/>
                      <a:pt x="5" y="23"/>
                    </a:cubicBezTo>
                    <a:cubicBezTo>
                      <a:pt x="5" y="23"/>
                      <a:pt x="7" y="25"/>
                      <a:pt x="8" y="24"/>
                    </a:cubicBezTo>
                    <a:cubicBezTo>
                      <a:pt x="16" y="20"/>
                      <a:pt x="16" y="20"/>
                      <a:pt x="16" y="20"/>
                    </a:cubicBezTo>
                    <a:cubicBezTo>
                      <a:pt x="16" y="20"/>
                      <a:pt x="17" y="7"/>
                      <a:pt x="7" y="0"/>
                    </a:cubicBezTo>
                    <a:close/>
                  </a:path>
                </a:pathLst>
              </a:custGeom>
              <a:solidFill>
                <a:srgbClr val="80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5" name="Freeform 35"/>
              <p:cNvSpPr>
                <a:spLocks/>
              </p:cNvSpPr>
              <p:nvPr/>
            </p:nvSpPr>
            <p:spPr bwMode="auto">
              <a:xfrm>
                <a:off x="4516438" y="3332163"/>
                <a:ext cx="152400" cy="142875"/>
              </a:xfrm>
              <a:custGeom>
                <a:avLst/>
                <a:gdLst>
                  <a:gd name="T0" fmla="*/ 37 w 41"/>
                  <a:gd name="T1" fmla="*/ 20 h 38"/>
                  <a:gd name="T2" fmla="*/ 37 w 41"/>
                  <a:gd name="T3" fmla="*/ 19 h 38"/>
                  <a:gd name="T4" fmla="*/ 35 w 41"/>
                  <a:gd name="T5" fmla="*/ 3 h 38"/>
                  <a:gd name="T6" fmla="*/ 18 w 41"/>
                  <a:gd name="T7" fmla="*/ 0 h 38"/>
                  <a:gd name="T8" fmla="*/ 7 w 41"/>
                  <a:gd name="T9" fmla="*/ 2 h 38"/>
                  <a:gd name="T10" fmla="*/ 5 w 41"/>
                  <a:gd name="T11" fmla="*/ 3 h 38"/>
                  <a:gd name="T12" fmla="*/ 0 w 41"/>
                  <a:gd name="T13" fmla="*/ 8 h 38"/>
                  <a:gd name="T14" fmla="*/ 7 w 41"/>
                  <a:gd name="T15" fmla="*/ 9 h 38"/>
                  <a:gd name="T16" fmla="*/ 9 w 41"/>
                  <a:gd name="T17" fmla="*/ 7 h 38"/>
                  <a:gd name="T18" fmla="*/ 16 w 41"/>
                  <a:gd name="T19" fmla="*/ 7 h 38"/>
                  <a:gd name="T20" fmla="*/ 29 w 41"/>
                  <a:gd name="T21" fmla="*/ 17 h 38"/>
                  <a:gd name="T22" fmla="*/ 37 w 41"/>
                  <a:gd name="T23" fmla="*/ 22 h 38"/>
                  <a:gd name="T24" fmla="*/ 37 w 41"/>
                  <a:gd name="T25" fmla="*/ 23 h 38"/>
                  <a:gd name="T26" fmla="*/ 36 w 41"/>
                  <a:gd name="T27" fmla="*/ 24 h 38"/>
                  <a:gd name="T28" fmla="*/ 35 w 41"/>
                  <a:gd name="T29" fmla="*/ 24 h 38"/>
                  <a:gd name="T30" fmla="*/ 32 w 41"/>
                  <a:gd name="T31" fmla="*/ 23 h 38"/>
                  <a:gd name="T32" fmla="*/ 31 w 41"/>
                  <a:gd name="T33" fmla="*/ 22 h 38"/>
                  <a:gd name="T34" fmla="*/ 23 w 41"/>
                  <a:gd name="T35" fmla="*/ 19 h 38"/>
                  <a:gd name="T36" fmla="*/ 32 w 41"/>
                  <a:gd name="T37" fmla="*/ 25 h 38"/>
                  <a:gd name="T38" fmla="*/ 33 w 41"/>
                  <a:gd name="T39" fmla="*/ 27 h 38"/>
                  <a:gd name="T40" fmla="*/ 32 w 41"/>
                  <a:gd name="T41" fmla="*/ 28 h 38"/>
                  <a:gd name="T42" fmla="*/ 30 w 41"/>
                  <a:gd name="T43" fmla="*/ 28 h 38"/>
                  <a:gd name="T44" fmla="*/ 25 w 41"/>
                  <a:gd name="T45" fmla="*/ 25 h 38"/>
                  <a:gd name="T46" fmla="*/ 22 w 41"/>
                  <a:gd name="T47" fmla="*/ 24 h 38"/>
                  <a:gd name="T48" fmla="*/ 21 w 41"/>
                  <a:gd name="T49" fmla="*/ 24 h 38"/>
                  <a:gd name="T50" fmla="*/ 21 w 41"/>
                  <a:gd name="T51" fmla="*/ 26 h 38"/>
                  <a:gd name="T52" fmla="*/ 26 w 41"/>
                  <a:gd name="T53" fmla="*/ 28 h 38"/>
                  <a:gd name="T54" fmla="*/ 27 w 41"/>
                  <a:gd name="T55" fmla="*/ 29 h 38"/>
                  <a:gd name="T56" fmla="*/ 27 w 41"/>
                  <a:gd name="T57" fmla="*/ 32 h 38"/>
                  <a:gd name="T58" fmla="*/ 26 w 41"/>
                  <a:gd name="T59" fmla="*/ 32 h 38"/>
                  <a:gd name="T60" fmla="*/ 25 w 41"/>
                  <a:gd name="T61" fmla="*/ 32 h 38"/>
                  <a:gd name="T62" fmla="*/ 22 w 41"/>
                  <a:gd name="T63" fmla="*/ 31 h 38"/>
                  <a:gd name="T64" fmla="*/ 19 w 41"/>
                  <a:gd name="T65" fmla="*/ 29 h 38"/>
                  <a:gd name="T66" fmla="*/ 18 w 41"/>
                  <a:gd name="T67" fmla="*/ 31 h 38"/>
                  <a:gd name="T68" fmla="*/ 22 w 41"/>
                  <a:gd name="T69" fmla="*/ 33 h 38"/>
                  <a:gd name="T70" fmla="*/ 22 w 41"/>
                  <a:gd name="T71" fmla="*/ 34 h 38"/>
                  <a:gd name="T72" fmla="*/ 22 w 41"/>
                  <a:gd name="T73" fmla="*/ 35 h 38"/>
                  <a:gd name="T74" fmla="*/ 21 w 41"/>
                  <a:gd name="T75" fmla="*/ 35 h 38"/>
                  <a:gd name="T76" fmla="*/ 20 w 41"/>
                  <a:gd name="T77" fmla="*/ 35 h 38"/>
                  <a:gd name="T78" fmla="*/ 16 w 41"/>
                  <a:gd name="T79" fmla="*/ 35 h 38"/>
                  <a:gd name="T80" fmla="*/ 20 w 41"/>
                  <a:gd name="T81" fmla="*/ 37 h 38"/>
                  <a:gd name="T82" fmla="*/ 20 w 41"/>
                  <a:gd name="T83" fmla="*/ 37 h 38"/>
                  <a:gd name="T84" fmla="*/ 20 w 41"/>
                  <a:gd name="T85" fmla="*/ 37 h 38"/>
                  <a:gd name="T86" fmla="*/ 22 w 41"/>
                  <a:gd name="T87" fmla="*/ 37 h 38"/>
                  <a:gd name="T88" fmla="*/ 24 w 41"/>
                  <a:gd name="T89" fmla="*/ 36 h 38"/>
                  <a:gd name="T90" fmla="*/ 24 w 41"/>
                  <a:gd name="T91" fmla="*/ 34 h 38"/>
                  <a:gd name="T92" fmla="*/ 26 w 41"/>
                  <a:gd name="T93" fmla="*/ 34 h 38"/>
                  <a:gd name="T94" fmla="*/ 27 w 41"/>
                  <a:gd name="T95" fmla="*/ 34 h 38"/>
                  <a:gd name="T96" fmla="*/ 29 w 41"/>
                  <a:gd name="T97" fmla="*/ 30 h 38"/>
                  <a:gd name="T98" fmla="*/ 31 w 41"/>
                  <a:gd name="T99" fmla="*/ 31 h 38"/>
                  <a:gd name="T100" fmla="*/ 34 w 41"/>
                  <a:gd name="T101" fmla="*/ 29 h 38"/>
                  <a:gd name="T102" fmla="*/ 35 w 41"/>
                  <a:gd name="T103" fmla="*/ 27 h 38"/>
                  <a:gd name="T104" fmla="*/ 37 w 41"/>
                  <a:gd name="T105" fmla="*/ 26 h 38"/>
                  <a:gd name="T106" fmla="*/ 39 w 41"/>
                  <a:gd name="T107" fmla="*/ 24 h 38"/>
                  <a:gd name="T108" fmla="*/ 38 w 41"/>
                  <a:gd name="T109"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 h="38">
                    <a:moveTo>
                      <a:pt x="37" y="20"/>
                    </a:moveTo>
                    <a:cubicBezTo>
                      <a:pt x="37" y="20"/>
                      <a:pt x="37" y="20"/>
                      <a:pt x="37" y="20"/>
                    </a:cubicBezTo>
                    <a:cubicBezTo>
                      <a:pt x="36" y="19"/>
                      <a:pt x="36" y="19"/>
                      <a:pt x="36" y="19"/>
                    </a:cubicBezTo>
                    <a:cubicBezTo>
                      <a:pt x="37" y="19"/>
                      <a:pt x="37" y="19"/>
                      <a:pt x="37" y="19"/>
                    </a:cubicBezTo>
                    <a:cubicBezTo>
                      <a:pt x="39" y="18"/>
                      <a:pt x="41" y="17"/>
                      <a:pt x="41" y="17"/>
                    </a:cubicBezTo>
                    <a:cubicBezTo>
                      <a:pt x="41" y="8"/>
                      <a:pt x="35" y="3"/>
                      <a:pt x="35" y="3"/>
                    </a:cubicBezTo>
                    <a:cubicBezTo>
                      <a:pt x="35" y="3"/>
                      <a:pt x="33" y="4"/>
                      <a:pt x="31" y="4"/>
                    </a:cubicBezTo>
                    <a:cubicBezTo>
                      <a:pt x="29" y="4"/>
                      <a:pt x="18" y="0"/>
                      <a:pt x="18" y="0"/>
                    </a:cubicBezTo>
                    <a:cubicBezTo>
                      <a:pt x="16" y="0"/>
                      <a:pt x="16" y="0"/>
                      <a:pt x="16" y="0"/>
                    </a:cubicBezTo>
                    <a:cubicBezTo>
                      <a:pt x="16" y="0"/>
                      <a:pt x="8" y="2"/>
                      <a:pt x="7" y="2"/>
                    </a:cubicBezTo>
                    <a:cubicBezTo>
                      <a:pt x="6" y="2"/>
                      <a:pt x="6" y="2"/>
                      <a:pt x="6" y="2"/>
                    </a:cubicBezTo>
                    <a:cubicBezTo>
                      <a:pt x="6" y="2"/>
                      <a:pt x="5" y="2"/>
                      <a:pt x="5" y="3"/>
                    </a:cubicBezTo>
                    <a:cubicBezTo>
                      <a:pt x="4" y="3"/>
                      <a:pt x="4" y="3"/>
                      <a:pt x="3" y="4"/>
                    </a:cubicBezTo>
                    <a:cubicBezTo>
                      <a:pt x="2" y="5"/>
                      <a:pt x="1" y="7"/>
                      <a:pt x="0" y="8"/>
                    </a:cubicBezTo>
                    <a:cubicBezTo>
                      <a:pt x="0" y="8"/>
                      <a:pt x="0" y="8"/>
                      <a:pt x="0" y="8"/>
                    </a:cubicBezTo>
                    <a:cubicBezTo>
                      <a:pt x="0" y="10"/>
                      <a:pt x="3" y="12"/>
                      <a:pt x="7" y="9"/>
                    </a:cubicBezTo>
                    <a:cubicBezTo>
                      <a:pt x="8" y="8"/>
                      <a:pt x="9" y="7"/>
                      <a:pt x="9" y="7"/>
                    </a:cubicBezTo>
                    <a:cubicBezTo>
                      <a:pt x="9" y="7"/>
                      <a:pt x="9" y="7"/>
                      <a:pt x="9" y="7"/>
                    </a:cubicBezTo>
                    <a:cubicBezTo>
                      <a:pt x="10" y="7"/>
                      <a:pt x="10" y="7"/>
                      <a:pt x="10" y="7"/>
                    </a:cubicBezTo>
                    <a:cubicBezTo>
                      <a:pt x="16" y="7"/>
                      <a:pt x="16" y="7"/>
                      <a:pt x="16" y="7"/>
                    </a:cubicBezTo>
                    <a:cubicBezTo>
                      <a:pt x="22" y="12"/>
                      <a:pt x="22" y="12"/>
                      <a:pt x="22" y="12"/>
                    </a:cubicBezTo>
                    <a:cubicBezTo>
                      <a:pt x="29" y="17"/>
                      <a:pt x="29" y="17"/>
                      <a:pt x="29" y="17"/>
                    </a:cubicBezTo>
                    <a:cubicBezTo>
                      <a:pt x="36" y="21"/>
                      <a:pt x="36" y="21"/>
                      <a:pt x="36" y="21"/>
                    </a:cubicBezTo>
                    <a:cubicBezTo>
                      <a:pt x="37" y="22"/>
                      <a:pt x="37" y="22"/>
                      <a:pt x="37" y="22"/>
                    </a:cubicBezTo>
                    <a:cubicBezTo>
                      <a:pt x="37" y="23"/>
                      <a:pt x="37" y="23"/>
                      <a:pt x="37" y="23"/>
                    </a:cubicBezTo>
                    <a:cubicBezTo>
                      <a:pt x="37" y="23"/>
                      <a:pt x="37" y="23"/>
                      <a:pt x="37" y="23"/>
                    </a:cubicBezTo>
                    <a:cubicBezTo>
                      <a:pt x="36" y="24"/>
                      <a:pt x="36" y="24"/>
                      <a:pt x="36" y="24"/>
                    </a:cubicBezTo>
                    <a:cubicBezTo>
                      <a:pt x="36" y="24"/>
                      <a:pt x="36" y="24"/>
                      <a:pt x="36" y="24"/>
                    </a:cubicBezTo>
                    <a:cubicBezTo>
                      <a:pt x="35" y="24"/>
                      <a:pt x="35" y="24"/>
                      <a:pt x="35" y="24"/>
                    </a:cubicBezTo>
                    <a:cubicBezTo>
                      <a:pt x="35" y="24"/>
                      <a:pt x="35" y="24"/>
                      <a:pt x="35" y="24"/>
                    </a:cubicBezTo>
                    <a:cubicBezTo>
                      <a:pt x="32" y="23"/>
                      <a:pt x="32" y="23"/>
                      <a:pt x="32" y="23"/>
                    </a:cubicBezTo>
                    <a:cubicBezTo>
                      <a:pt x="32" y="23"/>
                      <a:pt x="32" y="23"/>
                      <a:pt x="32" y="23"/>
                    </a:cubicBezTo>
                    <a:cubicBezTo>
                      <a:pt x="31" y="23"/>
                      <a:pt x="31" y="23"/>
                      <a:pt x="31" y="23"/>
                    </a:cubicBezTo>
                    <a:cubicBezTo>
                      <a:pt x="31" y="22"/>
                      <a:pt x="31" y="22"/>
                      <a:pt x="31" y="22"/>
                    </a:cubicBezTo>
                    <a:cubicBezTo>
                      <a:pt x="24" y="19"/>
                      <a:pt x="24" y="19"/>
                      <a:pt x="24" y="19"/>
                    </a:cubicBezTo>
                    <a:cubicBezTo>
                      <a:pt x="24" y="18"/>
                      <a:pt x="23" y="19"/>
                      <a:pt x="23" y="19"/>
                    </a:cubicBezTo>
                    <a:cubicBezTo>
                      <a:pt x="23" y="20"/>
                      <a:pt x="23" y="20"/>
                      <a:pt x="23" y="20"/>
                    </a:cubicBezTo>
                    <a:cubicBezTo>
                      <a:pt x="32" y="25"/>
                      <a:pt x="32" y="25"/>
                      <a:pt x="32" y="25"/>
                    </a:cubicBezTo>
                    <a:cubicBezTo>
                      <a:pt x="32" y="26"/>
                      <a:pt x="32" y="26"/>
                      <a:pt x="32" y="26"/>
                    </a:cubicBezTo>
                    <a:cubicBezTo>
                      <a:pt x="32" y="26"/>
                      <a:pt x="33" y="26"/>
                      <a:pt x="33" y="27"/>
                    </a:cubicBezTo>
                    <a:cubicBezTo>
                      <a:pt x="33" y="27"/>
                      <a:pt x="33" y="27"/>
                      <a:pt x="32" y="28"/>
                    </a:cubicBezTo>
                    <a:cubicBezTo>
                      <a:pt x="32" y="28"/>
                      <a:pt x="32" y="28"/>
                      <a:pt x="32" y="28"/>
                    </a:cubicBezTo>
                    <a:cubicBezTo>
                      <a:pt x="31" y="28"/>
                      <a:pt x="31" y="28"/>
                      <a:pt x="31" y="28"/>
                    </a:cubicBezTo>
                    <a:cubicBezTo>
                      <a:pt x="30" y="28"/>
                      <a:pt x="30" y="28"/>
                      <a:pt x="30" y="28"/>
                    </a:cubicBezTo>
                    <a:cubicBezTo>
                      <a:pt x="30" y="28"/>
                      <a:pt x="30" y="28"/>
                      <a:pt x="29" y="28"/>
                    </a:cubicBezTo>
                    <a:cubicBezTo>
                      <a:pt x="28" y="27"/>
                      <a:pt x="26" y="26"/>
                      <a:pt x="25" y="25"/>
                    </a:cubicBezTo>
                    <a:cubicBezTo>
                      <a:pt x="24" y="25"/>
                      <a:pt x="23" y="25"/>
                      <a:pt x="23" y="24"/>
                    </a:cubicBezTo>
                    <a:cubicBezTo>
                      <a:pt x="22" y="24"/>
                      <a:pt x="22" y="24"/>
                      <a:pt x="22" y="24"/>
                    </a:cubicBezTo>
                    <a:cubicBezTo>
                      <a:pt x="22" y="24"/>
                      <a:pt x="22" y="24"/>
                      <a:pt x="22" y="24"/>
                    </a:cubicBezTo>
                    <a:cubicBezTo>
                      <a:pt x="21" y="23"/>
                      <a:pt x="21" y="24"/>
                      <a:pt x="21" y="24"/>
                    </a:cubicBezTo>
                    <a:cubicBezTo>
                      <a:pt x="20" y="25"/>
                      <a:pt x="20" y="25"/>
                      <a:pt x="21" y="26"/>
                    </a:cubicBezTo>
                    <a:cubicBezTo>
                      <a:pt x="21" y="26"/>
                      <a:pt x="21" y="26"/>
                      <a:pt x="21" y="26"/>
                    </a:cubicBezTo>
                    <a:cubicBezTo>
                      <a:pt x="22" y="26"/>
                      <a:pt x="24" y="27"/>
                      <a:pt x="26" y="28"/>
                    </a:cubicBezTo>
                    <a:cubicBezTo>
                      <a:pt x="26" y="28"/>
                      <a:pt x="26" y="28"/>
                      <a:pt x="26" y="28"/>
                    </a:cubicBezTo>
                    <a:cubicBezTo>
                      <a:pt x="26" y="29"/>
                      <a:pt x="26" y="29"/>
                      <a:pt x="26" y="29"/>
                    </a:cubicBezTo>
                    <a:cubicBezTo>
                      <a:pt x="27" y="29"/>
                      <a:pt x="27" y="29"/>
                      <a:pt x="27" y="29"/>
                    </a:cubicBezTo>
                    <a:cubicBezTo>
                      <a:pt x="27" y="30"/>
                      <a:pt x="27" y="30"/>
                      <a:pt x="27" y="30"/>
                    </a:cubicBezTo>
                    <a:cubicBezTo>
                      <a:pt x="27" y="31"/>
                      <a:pt x="27" y="31"/>
                      <a:pt x="27" y="32"/>
                    </a:cubicBezTo>
                    <a:cubicBezTo>
                      <a:pt x="26" y="32"/>
                      <a:pt x="26" y="32"/>
                      <a:pt x="26" y="32"/>
                    </a:cubicBezTo>
                    <a:cubicBezTo>
                      <a:pt x="26" y="32"/>
                      <a:pt x="26" y="32"/>
                      <a:pt x="26" y="32"/>
                    </a:cubicBezTo>
                    <a:cubicBezTo>
                      <a:pt x="26" y="32"/>
                      <a:pt x="26" y="32"/>
                      <a:pt x="26" y="32"/>
                    </a:cubicBezTo>
                    <a:cubicBezTo>
                      <a:pt x="25" y="32"/>
                      <a:pt x="25" y="32"/>
                      <a:pt x="25" y="32"/>
                    </a:cubicBezTo>
                    <a:cubicBezTo>
                      <a:pt x="23" y="31"/>
                      <a:pt x="23" y="31"/>
                      <a:pt x="23" y="31"/>
                    </a:cubicBezTo>
                    <a:cubicBezTo>
                      <a:pt x="22" y="31"/>
                      <a:pt x="22" y="31"/>
                      <a:pt x="22" y="31"/>
                    </a:cubicBezTo>
                    <a:cubicBezTo>
                      <a:pt x="22" y="30"/>
                      <a:pt x="22" y="30"/>
                      <a:pt x="22" y="30"/>
                    </a:cubicBezTo>
                    <a:cubicBezTo>
                      <a:pt x="19" y="29"/>
                      <a:pt x="19" y="29"/>
                      <a:pt x="19" y="29"/>
                    </a:cubicBezTo>
                    <a:cubicBezTo>
                      <a:pt x="19" y="29"/>
                      <a:pt x="18" y="29"/>
                      <a:pt x="18" y="30"/>
                    </a:cubicBezTo>
                    <a:cubicBezTo>
                      <a:pt x="18" y="30"/>
                      <a:pt x="18" y="31"/>
                      <a:pt x="18" y="31"/>
                    </a:cubicBezTo>
                    <a:cubicBezTo>
                      <a:pt x="22" y="33"/>
                      <a:pt x="22" y="33"/>
                      <a:pt x="22" y="33"/>
                    </a:cubicBezTo>
                    <a:cubicBezTo>
                      <a:pt x="22" y="33"/>
                      <a:pt x="22" y="33"/>
                      <a:pt x="22" y="33"/>
                    </a:cubicBezTo>
                    <a:cubicBezTo>
                      <a:pt x="22" y="33"/>
                      <a:pt x="22" y="33"/>
                      <a:pt x="22" y="33"/>
                    </a:cubicBezTo>
                    <a:cubicBezTo>
                      <a:pt x="22" y="34"/>
                      <a:pt x="22" y="34"/>
                      <a:pt x="22" y="34"/>
                    </a:cubicBezTo>
                    <a:cubicBezTo>
                      <a:pt x="22" y="35"/>
                      <a:pt x="22" y="35"/>
                      <a:pt x="22" y="35"/>
                    </a:cubicBezTo>
                    <a:cubicBezTo>
                      <a:pt x="22" y="35"/>
                      <a:pt x="22" y="35"/>
                      <a:pt x="22" y="35"/>
                    </a:cubicBezTo>
                    <a:cubicBezTo>
                      <a:pt x="21" y="35"/>
                      <a:pt x="21" y="35"/>
                      <a:pt x="21" y="35"/>
                    </a:cubicBezTo>
                    <a:cubicBezTo>
                      <a:pt x="21" y="35"/>
                      <a:pt x="21" y="35"/>
                      <a:pt x="21" y="35"/>
                    </a:cubicBezTo>
                    <a:cubicBezTo>
                      <a:pt x="20" y="35"/>
                      <a:pt x="20" y="35"/>
                      <a:pt x="20" y="35"/>
                    </a:cubicBezTo>
                    <a:cubicBezTo>
                      <a:pt x="20" y="35"/>
                      <a:pt x="20" y="35"/>
                      <a:pt x="20" y="35"/>
                    </a:cubicBezTo>
                    <a:cubicBezTo>
                      <a:pt x="17" y="34"/>
                      <a:pt x="17" y="34"/>
                      <a:pt x="17" y="34"/>
                    </a:cubicBezTo>
                    <a:cubicBezTo>
                      <a:pt x="17" y="34"/>
                      <a:pt x="16" y="35"/>
                      <a:pt x="16" y="35"/>
                    </a:cubicBezTo>
                    <a:cubicBezTo>
                      <a:pt x="16" y="35"/>
                      <a:pt x="16" y="35"/>
                      <a:pt x="16" y="35"/>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0" y="37"/>
                      <a:pt x="20" y="37"/>
                    </a:cubicBezTo>
                    <a:cubicBezTo>
                      <a:pt x="20" y="37"/>
                      <a:pt x="21" y="38"/>
                      <a:pt x="21" y="38"/>
                    </a:cubicBezTo>
                    <a:cubicBezTo>
                      <a:pt x="22" y="37"/>
                      <a:pt x="22" y="37"/>
                      <a:pt x="22" y="37"/>
                    </a:cubicBezTo>
                    <a:cubicBezTo>
                      <a:pt x="22" y="37"/>
                      <a:pt x="22" y="37"/>
                      <a:pt x="23" y="37"/>
                    </a:cubicBezTo>
                    <a:cubicBezTo>
                      <a:pt x="23" y="37"/>
                      <a:pt x="23" y="37"/>
                      <a:pt x="24" y="36"/>
                    </a:cubicBezTo>
                    <a:cubicBezTo>
                      <a:pt x="24" y="36"/>
                      <a:pt x="24" y="35"/>
                      <a:pt x="24" y="34"/>
                    </a:cubicBezTo>
                    <a:cubicBezTo>
                      <a:pt x="24" y="34"/>
                      <a:pt x="24" y="34"/>
                      <a:pt x="24" y="34"/>
                    </a:cubicBezTo>
                    <a:cubicBezTo>
                      <a:pt x="25" y="34"/>
                      <a:pt x="25" y="34"/>
                      <a:pt x="26" y="34"/>
                    </a:cubicBezTo>
                    <a:cubicBezTo>
                      <a:pt x="26" y="34"/>
                      <a:pt x="26" y="34"/>
                      <a:pt x="26" y="34"/>
                    </a:cubicBezTo>
                    <a:cubicBezTo>
                      <a:pt x="26" y="34"/>
                      <a:pt x="26" y="34"/>
                      <a:pt x="26" y="34"/>
                    </a:cubicBezTo>
                    <a:cubicBezTo>
                      <a:pt x="26" y="34"/>
                      <a:pt x="26" y="34"/>
                      <a:pt x="27" y="34"/>
                    </a:cubicBezTo>
                    <a:cubicBezTo>
                      <a:pt x="28" y="34"/>
                      <a:pt x="28" y="33"/>
                      <a:pt x="29" y="33"/>
                    </a:cubicBezTo>
                    <a:cubicBezTo>
                      <a:pt x="29" y="32"/>
                      <a:pt x="29" y="31"/>
                      <a:pt x="29" y="30"/>
                    </a:cubicBezTo>
                    <a:cubicBezTo>
                      <a:pt x="29" y="30"/>
                      <a:pt x="29" y="30"/>
                      <a:pt x="29" y="30"/>
                    </a:cubicBezTo>
                    <a:cubicBezTo>
                      <a:pt x="30" y="30"/>
                      <a:pt x="30" y="31"/>
                      <a:pt x="31" y="31"/>
                    </a:cubicBezTo>
                    <a:cubicBezTo>
                      <a:pt x="31" y="31"/>
                      <a:pt x="32" y="30"/>
                      <a:pt x="32" y="30"/>
                    </a:cubicBezTo>
                    <a:cubicBezTo>
                      <a:pt x="33" y="30"/>
                      <a:pt x="33" y="30"/>
                      <a:pt x="34" y="29"/>
                    </a:cubicBezTo>
                    <a:cubicBezTo>
                      <a:pt x="34" y="28"/>
                      <a:pt x="35" y="28"/>
                      <a:pt x="35" y="27"/>
                    </a:cubicBezTo>
                    <a:cubicBezTo>
                      <a:pt x="35" y="27"/>
                      <a:pt x="35" y="27"/>
                      <a:pt x="35" y="27"/>
                    </a:cubicBezTo>
                    <a:cubicBezTo>
                      <a:pt x="35" y="27"/>
                      <a:pt x="35" y="27"/>
                      <a:pt x="35" y="27"/>
                    </a:cubicBezTo>
                    <a:cubicBezTo>
                      <a:pt x="36" y="27"/>
                      <a:pt x="36" y="26"/>
                      <a:pt x="37" y="26"/>
                    </a:cubicBezTo>
                    <a:cubicBezTo>
                      <a:pt x="37" y="26"/>
                      <a:pt x="38" y="25"/>
                      <a:pt x="38" y="25"/>
                    </a:cubicBezTo>
                    <a:cubicBezTo>
                      <a:pt x="38" y="25"/>
                      <a:pt x="39" y="24"/>
                      <a:pt x="39" y="24"/>
                    </a:cubicBezTo>
                    <a:cubicBezTo>
                      <a:pt x="39" y="23"/>
                      <a:pt x="39" y="23"/>
                      <a:pt x="39" y="23"/>
                    </a:cubicBezTo>
                    <a:cubicBezTo>
                      <a:pt x="39" y="22"/>
                      <a:pt x="39" y="22"/>
                      <a:pt x="38" y="21"/>
                    </a:cubicBezTo>
                    <a:cubicBezTo>
                      <a:pt x="38" y="21"/>
                      <a:pt x="38" y="20"/>
                      <a:pt x="37" y="2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86" name="Freeform 36"/>
              <p:cNvSpPr>
                <a:spLocks/>
              </p:cNvSpPr>
              <p:nvPr/>
            </p:nvSpPr>
            <p:spPr bwMode="auto">
              <a:xfrm>
                <a:off x="4478338" y="3340100"/>
                <a:ext cx="44450" cy="82550"/>
              </a:xfrm>
              <a:custGeom>
                <a:avLst/>
                <a:gdLst>
                  <a:gd name="T0" fmla="*/ 7 w 12"/>
                  <a:gd name="T1" fmla="*/ 17 h 22"/>
                  <a:gd name="T2" fmla="*/ 6 w 12"/>
                  <a:gd name="T3" fmla="*/ 17 h 22"/>
                  <a:gd name="T4" fmla="*/ 5 w 12"/>
                  <a:gd name="T5" fmla="*/ 16 h 22"/>
                  <a:gd name="T6" fmla="*/ 5 w 12"/>
                  <a:gd name="T7" fmla="*/ 16 h 22"/>
                  <a:gd name="T8" fmla="*/ 2 w 12"/>
                  <a:gd name="T9" fmla="*/ 15 h 22"/>
                  <a:gd name="T10" fmla="*/ 5 w 12"/>
                  <a:gd name="T11" fmla="*/ 5 h 22"/>
                  <a:gd name="T12" fmla="*/ 7 w 12"/>
                  <a:gd name="T13" fmla="*/ 3 h 22"/>
                  <a:gd name="T14" fmla="*/ 7 w 12"/>
                  <a:gd name="T15" fmla="*/ 2 h 22"/>
                  <a:gd name="T16" fmla="*/ 8 w 12"/>
                  <a:gd name="T17" fmla="*/ 3 h 22"/>
                  <a:gd name="T18" fmla="*/ 10 w 12"/>
                  <a:gd name="T19" fmla="*/ 3 h 22"/>
                  <a:gd name="T20" fmla="*/ 12 w 12"/>
                  <a:gd name="T21" fmla="*/ 1 h 22"/>
                  <a:gd name="T22" fmla="*/ 11 w 12"/>
                  <a:gd name="T23" fmla="*/ 1 h 22"/>
                  <a:gd name="T24" fmla="*/ 8 w 12"/>
                  <a:gd name="T25" fmla="*/ 1 h 22"/>
                  <a:gd name="T26" fmla="*/ 7 w 12"/>
                  <a:gd name="T27" fmla="*/ 0 h 22"/>
                  <a:gd name="T28" fmla="*/ 7 w 12"/>
                  <a:gd name="T29" fmla="*/ 0 h 22"/>
                  <a:gd name="T30" fmla="*/ 7 w 12"/>
                  <a:gd name="T31" fmla="*/ 0 h 22"/>
                  <a:gd name="T32" fmla="*/ 7 w 12"/>
                  <a:gd name="T33" fmla="*/ 0 h 22"/>
                  <a:gd name="T34" fmla="*/ 6 w 12"/>
                  <a:gd name="T35" fmla="*/ 0 h 22"/>
                  <a:gd name="T36" fmla="*/ 3 w 12"/>
                  <a:gd name="T37" fmla="*/ 4 h 22"/>
                  <a:gd name="T38" fmla="*/ 0 w 12"/>
                  <a:gd name="T39" fmla="*/ 15 h 22"/>
                  <a:gd name="T40" fmla="*/ 0 w 12"/>
                  <a:gd name="T41" fmla="*/ 15 h 22"/>
                  <a:gd name="T42" fmla="*/ 1 w 12"/>
                  <a:gd name="T43" fmla="*/ 16 h 22"/>
                  <a:gd name="T44" fmla="*/ 2 w 12"/>
                  <a:gd name="T45" fmla="*/ 17 h 22"/>
                  <a:gd name="T46" fmla="*/ 4 w 12"/>
                  <a:gd name="T47" fmla="*/ 18 h 22"/>
                  <a:gd name="T48" fmla="*/ 4 w 12"/>
                  <a:gd name="T49" fmla="*/ 18 h 22"/>
                  <a:gd name="T50" fmla="*/ 6 w 12"/>
                  <a:gd name="T51" fmla="*/ 19 h 22"/>
                  <a:gd name="T52" fmla="*/ 8 w 12"/>
                  <a:gd name="T53" fmla="*/ 22 h 22"/>
                  <a:gd name="T54" fmla="*/ 9 w 12"/>
                  <a:gd name="T55" fmla="*/ 19 h 22"/>
                  <a:gd name="T56" fmla="*/ 7 w 12"/>
                  <a:gd name="T5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 h="22">
                    <a:moveTo>
                      <a:pt x="7" y="17"/>
                    </a:moveTo>
                    <a:cubicBezTo>
                      <a:pt x="6" y="17"/>
                      <a:pt x="6" y="17"/>
                      <a:pt x="6" y="17"/>
                    </a:cubicBezTo>
                    <a:cubicBezTo>
                      <a:pt x="5" y="16"/>
                      <a:pt x="5" y="16"/>
                      <a:pt x="5" y="16"/>
                    </a:cubicBezTo>
                    <a:cubicBezTo>
                      <a:pt x="5" y="16"/>
                      <a:pt x="5" y="16"/>
                      <a:pt x="5" y="16"/>
                    </a:cubicBezTo>
                    <a:cubicBezTo>
                      <a:pt x="4" y="15"/>
                      <a:pt x="3" y="15"/>
                      <a:pt x="2" y="15"/>
                    </a:cubicBezTo>
                    <a:cubicBezTo>
                      <a:pt x="2" y="11"/>
                      <a:pt x="3" y="8"/>
                      <a:pt x="5" y="5"/>
                    </a:cubicBezTo>
                    <a:cubicBezTo>
                      <a:pt x="5" y="4"/>
                      <a:pt x="6" y="3"/>
                      <a:pt x="7" y="3"/>
                    </a:cubicBezTo>
                    <a:cubicBezTo>
                      <a:pt x="7" y="2"/>
                      <a:pt x="7" y="2"/>
                      <a:pt x="7" y="2"/>
                    </a:cubicBezTo>
                    <a:cubicBezTo>
                      <a:pt x="7" y="2"/>
                      <a:pt x="8" y="3"/>
                      <a:pt x="8" y="3"/>
                    </a:cubicBezTo>
                    <a:cubicBezTo>
                      <a:pt x="9" y="3"/>
                      <a:pt x="9" y="3"/>
                      <a:pt x="10" y="3"/>
                    </a:cubicBezTo>
                    <a:cubicBezTo>
                      <a:pt x="11" y="3"/>
                      <a:pt x="11" y="2"/>
                      <a:pt x="12" y="1"/>
                    </a:cubicBezTo>
                    <a:cubicBezTo>
                      <a:pt x="11" y="1"/>
                      <a:pt x="11" y="1"/>
                      <a:pt x="11" y="1"/>
                    </a:cubicBezTo>
                    <a:cubicBezTo>
                      <a:pt x="10" y="1"/>
                      <a:pt x="9" y="1"/>
                      <a:pt x="8" y="1"/>
                    </a:cubicBezTo>
                    <a:cubicBezTo>
                      <a:pt x="8" y="1"/>
                      <a:pt x="8" y="0"/>
                      <a:pt x="7" y="0"/>
                    </a:cubicBezTo>
                    <a:cubicBezTo>
                      <a:pt x="7" y="0"/>
                      <a:pt x="7" y="0"/>
                      <a:pt x="7" y="0"/>
                    </a:cubicBezTo>
                    <a:cubicBezTo>
                      <a:pt x="7" y="0"/>
                      <a:pt x="7" y="0"/>
                      <a:pt x="7" y="0"/>
                    </a:cubicBezTo>
                    <a:cubicBezTo>
                      <a:pt x="7" y="0"/>
                      <a:pt x="7" y="0"/>
                      <a:pt x="7" y="0"/>
                    </a:cubicBezTo>
                    <a:cubicBezTo>
                      <a:pt x="6" y="0"/>
                      <a:pt x="6" y="0"/>
                      <a:pt x="6" y="0"/>
                    </a:cubicBezTo>
                    <a:cubicBezTo>
                      <a:pt x="6" y="1"/>
                      <a:pt x="5" y="2"/>
                      <a:pt x="3" y="4"/>
                    </a:cubicBezTo>
                    <a:cubicBezTo>
                      <a:pt x="2" y="7"/>
                      <a:pt x="0" y="11"/>
                      <a:pt x="0" y="15"/>
                    </a:cubicBezTo>
                    <a:cubicBezTo>
                      <a:pt x="0" y="15"/>
                      <a:pt x="0" y="15"/>
                      <a:pt x="0" y="15"/>
                    </a:cubicBezTo>
                    <a:cubicBezTo>
                      <a:pt x="0" y="16"/>
                      <a:pt x="0" y="16"/>
                      <a:pt x="1" y="16"/>
                    </a:cubicBezTo>
                    <a:cubicBezTo>
                      <a:pt x="1" y="16"/>
                      <a:pt x="1" y="16"/>
                      <a:pt x="2" y="17"/>
                    </a:cubicBezTo>
                    <a:cubicBezTo>
                      <a:pt x="2" y="17"/>
                      <a:pt x="3" y="17"/>
                      <a:pt x="4" y="18"/>
                    </a:cubicBezTo>
                    <a:cubicBezTo>
                      <a:pt x="4" y="18"/>
                      <a:pt x="4" y="18"/>
                      <a:pt x="4" y="18"/>
                    </a:cubicBezTo>
                    <a:cubicBezTo>
                      <a:pt x="5" y="18"/>
                      <a:pt x="5" y="19"/>
                      <a:pt x="6" y="19"/>
                    </a:cubicBezTo>
                    <a:cubicBezTo>
                      <a:pt x="6" y="20"/>
                      <a:pt x="8" y="21"/>
                      <a:pt x="8" y="22"/>
                    </a:cubicBezTo>
                    <a:cubicBezTo>
                      <a:pt x="8" y="21"/>
                      <a:pt x="9" y="20"/>
                      <a:pt x="9" y="19"/>
                    </a:cubicBezTo>
                    <a:cubicBezTo>
                      <a:pt x="8" y="19"/>
                      <a:pt x="7" y="18"/>
                      <a:pt x="7" y="1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36" name="TextBox 135"/>
            <p:cNvSpPr txBox="1"/>
            <p:nvPr/>
          </p:nvSpPr>
          <p:spPr>
            <a:xfrm>
              <a:off x="3079099" y="3226700"/>
              <a:ext cx="401265" cy="233914"/>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2190342" y="3156928"/>
            <a:ext cx="375875" cy="438580"/>
            <a:chOff x="1496948" y="2985847"/>
            <a:chExt cx="401265" cy="493817"/>
          </a:xfrm>
        </p:grpSpPr>
        <p:grpSp>
          <p:nvGrpSpPr>
            <p:cNvPr id="36" name="组合 35"/>
            <p:cNvGrpSpPr/>
            <p:nvPr/>
          </p:nvGrpSpPr>
          <p:grpSpPr>
            <a:xfrm>
              <a:off x="1573763" y="2985847"/>
              <a:ext cx="247634" cy="259933"/>
              <a:chOff x="4448175" y="3243263"/>
              <a:chExt cx="247650" cy="296862"/>
            </a:xfrm>
          </p:grpSpPr>
          <p:sp>
            <p:nvSpPr>
              <p:cNvPr id="1846" name="Freeform 75"/>
              <p:cNvSpPr>
                <a:spLocks/>
              </p:cNvSpPr>
              <p:nvPr/>
            </p:nvSpPr>
            <p:spPr bwMode="auto">
              <a:xfrm>
                <a:off x="4616450" y="3468688"/>
                <a:ext cx="68263" cy="71437"/>
              </a:xfrm>
              <a:custGeom>
                <a:avLst/>
                <a:gdLst>
                  <a:gd name="T0" fmla="*/ 3 w 18"/>
                  <a:gd name="T1" fmla="*/ 0 h 19"/>
                  <a:gd name="T2" fmla="*/ 2 w 18"/>
                  <a:gd name="T3" fmla="*/ 0 h 19"/>
                  <a:gd name="T4" fmla="*/ 0 w 18"/>
                  <a:gd name="T5" fmla="*/ 3 h 19"/>
                  <a:gd name="T6" fmla="*/ 1 w 18"/>
                  <a:gd name="T7" fmla="*/ 14 h 19"/>
                  <a:gd name="T8" fmla="*/ 2 w 18"/>
                  <a:gd name="T9" fmla="*/ 17 h 19"/>
                  <a:gd name="T10" fmla="*/ 2 w 18"/>
                  <a:gd name="T11" fmla="*/ 19 h 19"/>
                  <a:gd name="T12" fmla="*/ 18 w 18"/>
                  <a:gd name="T13" fmla="*/ 19 h 19"/>
                  <a:gd name="T14" fmla="*/ 18 w 18"/>
                  <a:gd name="T15" fmla="*/ 17 h 19"/>
                  <a:gd name="T16" fmla="*/ 16 w 18"/>
                  <a:gd name="T17" fmla="*/ 17 h 19"/>
                  <a:gd name="T18" fmla="*/ 15 w 18"/>
                  <a:gd name="T19" fmla="*/ 16 h 19"/>
                  <a:gd name="T20" fmla="*/ 6 w 18"/>
                  <a:gd name="T21" fmla="*/ 15 h 19"/>
                  <a:gd name="T22" fmla="*/ 6 w 18"/>
                  <a:gd name="T23" fmla="*/ 11 h 19"/>
                  <a:gd name="T24" fmla="*/ 5 w 18"/>
                  <a:gd name="T25" fmla="*/ 4 h 19"/>
                  <a:gd name="T26" fmla="*/ 5 w 18"/>
                  <a:gd name="T27" fmla="*/ 2 h 19"/>
                  <a:gd name="T28" fmla="*/ 3 w 18"/>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9">
                    <a:moveTo>
                      <a:pt x="3" y="0"/>
                    </a:moveTo>
                    <a:cubicBezTo>
                      <a:pt x="3" y="0"/>
                      <a:pt x="2" y="0"/>
                      <a:pt x="2" y="0"/>
                    </a:cubicBezTo>
                    <a:cubicBezTo>
                      <a:pt x="1" y="0"/>
                      <a:pt x="0" y="1"/>
                      <a:pt x="0" y="3"/>
                    </a:cubicBezTo>
                    <a:cubicBezTo>
                      <a:pt x="0" y="3"/>
                      <a:pt x="1" y="9"/>
                      <a:pt x="1" y="14"/>
                    </a:cubicBezTo>
                    <a:cubicBezTo>
                      <a:pt x="1" y="15"/>
                      <a:pt x="2" y="17"/>
                      <a:pt x="2" y="17"/>
                    </a:cubicBezTo>
                    <a:cubicBezTo>
                      <a:pt x="2" y="18"/>
                      <a:pt x="2" y="18"/>
                      <a:pt x="2" y="19"/>
                    </a:cubicBezTo>
                    <a:cubicBezTo>
                      <a:pt x="18" y="19"/>
                      <a:pt x="18" y="19"/>
                      <a:pt x="18" y="19"/>
                    </a:cubicBezTo>
                    <a:cubicBezTo>
                      <a:pt x="18" y="18"/>
                      <a:pt x="18" y="18"/>
                      <a:pt x="18" y="17"/>
                    </a:cubicBezTo>
                    <a:cubicBezTo>
                      <a:pt x="16" y="17"/>
                      <a:pt x="16" y="17"/>
                      <a:pt x="16" y="17"/>
                    </a:cubicBezTo>
                    <a:cubicBezTo>
                      <a:pt x="16" y="17"/>
                      <a:pt x="15" y="16"/>
                      <a:pt x="15" y="16"/>
                    </a:cubicBezTo>
                    <a:cubicBezTo>
                      <a:pt x="13" y="16"/>
                      <a:pt x="6" y="15"/>
                      <a:pt x="6" y="15"/>
                    </a:cubicBezTo>
                    <a:cubicBezTo>
                      <a:pt x="6" y="14"/>
                      <a:pt x="6" y="13"/>
                      <a:pt x="6" y="11"/>
                    </a:cubicBezTo>
                    <a:cubicBezTo>
                      <a:pt x="6" y="9"/>
                      <a:pt x="5" y="6"/>
                      <a:pt x="5" y="4"/>
                    </a:cubicBezTo>
                    <a:cubicBezTo>
                      <a:pt x="5" y="3"/>
                      <a:pt x="5" y="2"/>
                      <a:pt x="5" y="2"/>
                    </a:cubicBezTo>
                    <a:cubicBezTo>
                      <a:pt x="5" y="1"/>
                      <a:pt x="4" y="0"/>
                      <a:pt x="3"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47" name="Freeform 76"/>
              <p:cNvSpPr>
                <a:spLocks/>
              </p:cNvSpPr>
              <p:nvPr/>
            </p:nvSpPr>
            <p:spPr bwMode="auto">
              <a:xfrm>
                <a:off x="4459288" y="3468688"/>
                <a:ext cx="68263" cy="71437"/>
              </a:xfrm>
              <a:custGeom>
                <a:avLst/>
                <a:gdLst>
                  <a:gd name="T0" fmla="*/ 15 w 18"/>
                  <a:gd name="T1" fmla="*/ 0 h 19"/>
                  <a:gd name="T2" fmla="*/ 13 w 18"/>
                  <a:gd name="T3" fmla="*/ 2 h 19"/>
                  <a:gd name="T4" fmla="*/ 13 w 18"/>
                  <a:gd name="T5" fmla="*/ 3 h 19"/>
                  <a:gd name="T6" fmla="*/ 12 w 18"/>
                  <a:gd name="T7" fmla="*/ 6 h 19"/>
                  <a:gd name="T8" fmla="*/ 12 w 18"/>
                  <a:gd name="T9" fmla="*/ 13 h 19"/>
                  <a:gd name="T10" fmla="*/ 11 w 18"/>
                  <a:gd name="T11" fmla="*/ 15 h 19"/>
                  <a:gd name="T12" fmla="*/ 3 w 18"/>
                  <a:gd name="T13" fmla="*/ 16 h 19"/>
                  <a:gd name="T14" fmla="*/ 2 w 18"/>
                  <a:gd name="T15" fmla="*/ 17 h 19"/>
                  <a:gd name="T16" fmla="*/ 0 w 18"/>
                  <a:gd name="T17" fmla="*/ 17 h 19"/>
                  <a:gd name="T18" fmla="*/ 0 w 18"/>
                  <a:gd name="T19" fmla="*/ 19 h 19"/>
                  <a:gd name="T20" fmla="*/ 15 w 18"/>
                  <a:gd name="T21" fmla="*/ 19 h 19"/>
                  <a:gd name="T22" fmla="*/ 16 w 18"/>
                  <a:gd name="T23" fmla="*/ 17 h 19"/>
                  <a:gd name="T24" fmla="*/ 17 w 18"/>
                  <a:gd name="T25" fmla="*/ 14 h 19"/>
                  <a:gd name="T26" fmla="*/ 17 w 18"/>
                  <a:gd name="T27" fmla="*/ 9 h 19"/>
                  <a:gd name="T28" fmla="*/ 18 w 18"/>
                  <a:gd name="T29" fmla="*/ 3 h 19"/>
                  <a:gd name="T30" fmla="*/ 15 w 18"/>
                  <a:gd name="T31" fmla="*/ 0 h 19"/>
                  <a:gd name="T32" fmla="*/ 15 w 18"/>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9">
                    <a:moveTo>
                      <a:pt x="15" y="0"/>
                    </a:moveTo>
                    <a:cubicBezTo>
                      <a:pt x="14" y="0"/>
                      <a:pt x="13" y="1"/>
                      <a:pt x="13" y="2"/>
                    </a:cubicBezTo>
                    <a:cubicBezTo>
                      <a:pt x="13" y="2"/>
                      <a:pt x="13" y="3"/>
                      <a:pt x="13" y="3"/>
                    </a:cubicBezTo>
                    <a:cubicBezTo>
                      <a:pt x="13" y="4"/>
                      <a:pt x="12" y="5"/>
                      <a:pt x="12" y="6"/>
                    </a:cubicBezTo>
                    <a:cubicBezTo>
                      <a:pt x="12" y="8"/>
                      <a:pt x="12" y="11"/>
                      <a:pt x="12" y="13"/>
                    </a:cubicBezTo>
                    <a:cubicBezTo>
                      <a:pt x="12" y="14"/>
                      <a:pt x="11" y="15"/>
                      <a:pt x="11" y="15"/>
                    </a:cubicBezTo>
                    <a:cubicBezTo>
                      <a:pt x="11" y="16"/>
                      <a:pt x="4" y="16"/>
                      <a:pt x="3" y="16"/>
                    </a:cubicBezTo>
                    <a:cubicBezTo>
                      <a:pt x="2" y="16"/>
                      <a:pt x="2" y="17"/>
                      <a:pt x="2" y="17"/>
                    </a:cubicBezTo>
                    <a:cubicBezTo>
                      <a:pt x="0" y="17"/>
                      <a:pt x="0" y="17"/>
                      <a:pt x="0" y="17"/>
                    </a:cubicBezTo>
                    <a:cubicBezTo>
                      <a:pt x="0" y="18"/>
                      <a:pt x="0" y="18"/>
                      <a:pt x="0" y="19"/>
                    </a:cubicBezTo>
                    <a:cubicBezTo>
                      <a:pt x="15" y="19"/>
                      <a:pt x="15" y="19"/>
                      <a:pt x="15" y="19"/>
                    </a:cubicBezTo>
                    <a:cubicBezTo>
                      <a:pt x="16" y="18"/>
                      <a:pt x="16" y="18"/>
                      <a:pt x="16" y="17"/>
                    </a:cubicBezTo>
                    <a:cubicBezTo>
                      <a:pt x="16" y="17"/>
                      <a:pt x="16" y="15"/>
                      <a:pt x="17" y="14"/>
                    </a:cubicBezTo>
                    <a:cubicBezTo>
                      <a:pt x="17" y="12"/>
                      <a:pt x="17" y="11"/>
                      <a:pt x="17" y="9"/>
                    </a:cubicBezTo>
                    <a:cubicBezTo>
                      <a:pt x="17" y="6"/>
                      <a:pt x="18" y="3"/>
                      <a:pt x="18" y="3"/>
                    </a:cubicBezTo>
                    <a:cubicBezTo>
                      <a:pt x="18" y="1"/>
                      <a:pt x="17" y="0"/>
                      <a:pt x="15" y="0"/>
                    </a:cubicBezTo>
                    <a:cubicBezTo>
                      <a:pt x="15" y="0"/>
                      <a:pt x="15" y="0"/>
                      <a:pt x="15"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48" name="Freeform 77"/>
              <p:cNvSpPr>
                <a:spLocks/>
              </p:cNvSpPr>
              <p:nvPr/>
            </p:nvSpPr>
            <p:spPr bwMode="auto">
              <a:xfrm>
                <a:off x="4545013" y="3460750"/>
                <a:ext cx="23813" cy="68262"/>
              </a:xfrm>
              <a:custGeom>
                <a:avLst/>
                <a:gdLst>
                  <a:gd name="T0" fmla="*/ 3 w 6"/>
                  <a:gd name="T1" fmla="*/ 0 h 18"/>
                  <a:gd name="T2" fmla="*/ 1 w 6"/>
                  <a:gd name="T3" fmla="*/ 3 h 18"/>
                  <a:gd name="T4" fmla="*/ 1 w 6"/>
                  <a:gd name="T5" fmla="*/ 3 h 18"/>
                  <a:gd name="T6" fmla="*/ 0 w 6"/>
                  <a:gd name="T7" fmla="*/ 17 h 18"/>
                  <a:gd name="T8" fmla="*/ 0 w 6"/>
                  <a:gd name="T9" fmla="*/ 18 h 18"/>
                  <a:gd name="T10" fmla="*/ 5 w 6"/>
                  <a:gd name="T11" fmla="*/ 18 h 18"/>
                  <a:gd name="T12" fmla="*/ 5 w 6"/>
                  <a:gd name="T13" fmla="*/ 18 h 18"/>
                  <a:gd name="T14" fmla="*/ 6 w 6"/>
                  <a:gd name="T15" fmla="*/ 3 h 18"/>
                  <a:gd name="T16" fmla="*/ 6 w 6"/>
                  <a:gd name="T17" fmla="*/ 3 h 18"/>
                  <a:gd name="T18" fmla="*/ 4 w 6"/>
                  <a:gd name="T19" fmla="*/ 0 h 18"/>
                  <a:gd name="T20" fmla="*/ 4 w 6"/>
                  <a:gd name="T21" fmla="*/ 0 h 18"/>
                  <a:gd name="T22" fmla="*/ 3 w 6"/>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8">
                    <a:moveTo>
                      <a:pt x="3" y="0"/>
                    </a:moveTo>
                    <a:cubicBezTo>
                      <a:pt x="2" y="0"/>
                      <a:pt x="1" y="1"/>
                      <a:pt x="1" y="3"/>
                    </a:cubicBezTo>
                    <a:cubicBezTo>
                      <a:pt x="1" y="3"/>
                      <a:pt x="1" y="3"/>
                      <a:pt x="1" y="3"/>
                    </a:cubicBezTo>
                    <a:cubicBezTo>
                      <a:pt x="0" y="17"/>
                      <a:pt x="0" y="17"/>
                      <a:pt x="0" y="17"/>
                    </a:cubicBezTo>
                    <a:cubicBezTo>
                      <a:pt x="0" y="18"/>
                      <a:pt x="0" y="18"/>
                      <a:pt x="0" y="18"/>
                    </a:cubicBezTo>
                    <a:cubicBezTo>
                      <a:pt x="5" y="18"/>
                      <a:pt x="5" y="18"/>
                      <a:pt x="5" y="18"/>
                    </a:cubicBezTo>
                    <a:cubicBezTo>
                      <a:pt x="5" y="18"/>
                      <a:pt x="5" y="18"/>
                      <a:pt x="5" y="18"/>
                    </a:cubicBezTo>
                    <a:cubicBezTo>
                      <a:pt x="6" y="3"/>
                      <a:pt x="6" y="3"/>
                      <a:pt x="6" y="3"/>
                    </a:cubicBezTo>
                    <a:cubicBezTo>
                      <a:pt x="6" y="3"/>
                      <a:pt x="6" y="3"/>
                      <a:pt x="6" y="3"/>
                    </a:cubicBezTo>
                    <a:cubicBezTo>
                      <a:pt x="6" y="2"/>
                      <a:pt x="5" y="1"/>
                      <a:pt x="4" y="0"/>
                    </a:cubicBezTo>
                    <a:cubicBezTo>
                      <a:pt x="4" y="0"/>
                      <a:pt x="4" y="0"/>
                      <a:pt x="4" y="0"/>
                    </a:cubicBezTo>
                    <a:cubicBezTo>
                      <a:pt x="4" y="0"/>
                      <a:pt x="3" y="0"/>
                      <a:pt x="3"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0" name="Freeform 78"/>
              <p:cNvSpPr>
                <a:spLocks/>
              </p:cNvSpPr>
              <p:nvPr/>
            </p:nvSpPr>
            <p:spPr bwMode="auto">
              <a:xfrm>
                <a:off x="4575175" y="3460750"/>
                <a:ext cx="19050" cy="68262"/>
              </a:xfrm>
              <a:custGeom>
                <a:avLst/>
                <a:gdLst>
                  <a:gd name="T0" fmla="*/ 2 w 5"/>
                  <a:gd name="T1" fmla="*/ 0 h 18"/>
                  <a:gd name="T2" fmla="*/ 2 w 5"/>
                  <a:gd name="T3" fmla="*/ 0 h 18"/>
                  <a:gd name="T4" fmla="*/ 2 w 5"/>
                  <a:gd name="T5" fmla="*/ 0 h 18"/>
                  <a:gd name="T6" fmla="*/ 0 w 5"/>
                  <a:gd name="T7" fmla="*/ 3 h 18"/>
                  <a:gd name="T8" fmla="*/ 0 w 5"/>
                  <a:gd name="T9" fmla="*/ 3 h 18"/>
                  <a:gd name="T10" fmla="*/ 0 w 5"/>
                  <a:gd name="T11" fmla="*/ 3 h 18"/>
                  <a:gd name="T12" fmla="*/ 0 w 5"/>
                  <a:gd name="T13" fmla="*/ 18 h 18"/>
                  <a:gd name="T14" fmla="*/ 0 w 5"/>
                  <a:gd name="T15" fmla="*/ 18 h 18"/>
                  <a:gd name="T16" fmla="*/ 5 w 5"/>
                  <a:gd name="T17" fmla="*/ 18 h 18"/>
                  <a:gd name="T18" fmla="*/ 5 w 5"/>
                  <a:gd name="T19" fmla="*/ 17 h 18"/>
                  <a:gd name="T20" fmla="*/ 5 w 5"/>
                  <a:gd name="T21" fmla="*/ 3 h 18"/>
                  <a:gd name="T22" fmla="*/ 5 w 5"/>
                  <a:gd name="T23" fmla="*/ 3 h 18"/>
                  <a:gd name="T24" fmla="*/ 5 w 5"/>
                  <a:gd name="T25" fmla="*/ 3 h 18"/>
                  <a:gd name="T26" fmla="*/ 2 w 5"/>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8">
                    <a:moveTo>
                      <a:pt x="2" y="0"/>
                    </a:moveTo>
                    <a:cubicBezTo>
                      <a:pt x="2" y="0"/>
                      <a:pt x="2" y="0"/>
                      <a:pt x="2" y="0"/>
                    </a:cubicBezTo>
                    <a:cubicBezTo>
                      <a:pt x="2" y="0"/>
                      <a:pt x="2" y="0"/>
                      <a:pt x="2" y="0"/>
                    </a:cubicBezTo>
                    <a:cubicBezTo>
                      <a:pt x="1" y="1"/>
                      <a:pt x="0" y="2"/>
                      <a:pt x="0" y="3"/>
                    </a:cubicBezTo>
                    <a:cubicBezTo>
                      <a:pt x="0" y="3"/>
                      <a:pt x="0" y="3"/>
                      <a:pt x="0" y="3"/>
                    </a:cubicBezTo>
                    <a:cubicBezTo>
                      <a:pt x="0" y="3"/>
                      <a:pt x="0" y="3"/>
                      <a:pt x="0" y="3"/>
                    </a:cubicBezTo>
                    <a:cubicBezTo>
                      <a:pt x="0" y="18"/>
                      <a:pt x="0" y="18"/>
                      <a:pt x="0" y="18"/>
                    </a:cubicBezTo>
                    <a:cubicBezTo>
                      <a:pt x="0" y="18"/>
                      <a:pt x="0" y="18"/>
                      <a:pt x="0" y="18"/>
                    </a:cubicBezTo>
                    <a:cubicBezTo>
                      <a:pt x="5" y="18"/>
                      <a:pt x="5" y="18"/>
                      <a:pt x="5" y="18"/>
                    </a:cubicBezTo>
                    <a:cubicBezTo>
                      <a:pt x="5" y="17"/>
                      <a:pt x="5" y="17"/>
                      <a:pt x="5" y="17"/>
                    </a:cubicBezTo>
                    <a:cubicBezTo>
                      <a:pt x="5" y="3"/>
                      <a:pt x="5" y="3"/>
                      <a:pt x="5" y="3"/>
                    </a:cubicBezTo>
                    <a:cubicBezTo>
                      <a:pt x="5" y="3"/>
                      <a:pt x="5" y="3"/>
                      <a:pt x="5" y="3"/>
                    </a:cubicBezTo>
                    <a:cubicBezTo>
                      <a:pt x="5" y="3"/>
                      <a:pt x="5" y="3"/>
                      <a:pt x="5" y="3"/>
                    </a:cubicBezTo>
                    <a:cubicBezTo>
                      <a:pt x="4" y="1"/>
                      <a:pt x="3" y="0"/>
                      <a:pt x="2"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1" name="Freeform 79"/>
              <p:cNvSpPr>
                <a:spLocks/>
              </p:cNvSpPr>
              <p:nvPr/>
            </p:nvSpPr>
            <p:spPr bwMode="auto">
              <a:xfrm>
                <a:off x="4657725" y="3265488"/>
                <a:ext cx="30163" cy="46037"/>
              </a:xfrm>
              <a:custGeom>
                <a:avLst/>
                <a:gdLst>
                  <a:gd name="T0" fmla="*/ 3 w 8"/>
                  <a:gd name="T1" fmla="*/ 11 h 12"/>
                  <a:gd name="T2" fmla="*/ 8 w 8"/>
                  <a:gd name="T3" fmla="*/ 5 h 12"/>
                  <a:gd name="T4" fmla="*/ 4 w 8"/>
                  <a:gd name="T5" fmla="*/ 0 h 12"/>
                  <a:gd name="T6" fmla="*/ 0 w 8"/>
                  <a:gd name="T7" fmla="*/ 4 h 12"/>
                  <a:gd name="T8" fmla="*/ 3 w 8"/>
                  <a:gd name="T9" fmla="*/ 11 h 12"/>
                </a:gdLst>
                <a:ahLst/>
                <a:cxnLst>
                  <a:cxn ang="0">
                    <a:pos x="T0" y="T1"/>
                  </a:cxn>
                  <a:cxn ang="0">
                    <a:pos x="T2" y="T3"/>
                  </a:cxn>
                  <a:cxn ang="0">
                    <a:pos x="T4" y="T5"/>
                  </a:cxn>
                  <a:cxn ang="0">
                    <a:pos x="T6" y="T7"/>
                  </a:cxn>
                  <a:cxn ang="0">
                    <a:pos x="T8" y="T9"/>
                  </a:cxn>
                </a:cxnLst>
                <a:rect l="0" t="0" r="r" b="b"/>
                <a:pathLst>
                  <a:path w="8" h="12">
                    <a:moveTo>
                      <a:pt x="3" y="11"/>
                    </a:moveTo>
                    <a:cubicBezTo>
                      <a:pt x="4" y="12"/>
                      <a:pt x="8" y="10"/>
                      <a:pt x="8" y="5"/>
                    </a:cubicBezTo>
                    <a:cubicBezTo>
                      <a:pt x="8" y="2"/>
                      <a:pt x="7" y="0"/>
                      <a:pt x="4" y="0"/>
                    </a:cubicBezTo>
                    <a:cubicBezTo>
                      <a:pt x="2" y="0"/>
                      <a:pt x="0" y="1"/>
                      <a:pt x="0" y="4"/>
                    </a:cubicBezTo>
                    <a:cubicBezTo>
                      <a:pt x="0" y="7"/>
                      <a:pt x="0" y="11"/>
                      <a:pt x="3" y="11"/>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2" name="Freeform 80"/>
              <p:cNvSpPr>
                <a:spLocks/>
              </p:cNvSpPr>
              <p:nvPr/>
            </p:nvSpPr>
            <p:spPr bwMode="auto">
              <a:xfrm>
                <a:off x="4616450" y="3314700"/>
                <a:ext cx="79375" cy="150812"/>
              </a:xfrm>
              <a:custGeom>
                <a:avLst/>
                <a:gdLst>
                  <a:gd name="T0" fmla="*/ 17 w 21"/>
                  <a:gd name="T1" fmla="*/ 0 h 40"/>
                  <a:gd name="T2" fmla="*/ 15 w 21"/>
                  <a:gd name="T3" fmla="*/ 0 h 40"/>
                  <a:gd name="T4" fmla="*/ 12 w 21"/>
                  <a:gd name="T5" fmla="*/ 7 h 40"/>
                  <a:gd name="T6" fmla="*/ 12 w 21"/>
                  <a:gd name="T7" fmla="*/ 2 h 40"/>
                  <a:gd name="T8" fmla="*/ 11 w 21"/>
                  <a:gd name="T9" fmla="*/ 5 h 40"/>
                  <a:gd name="T10" fmla="*/ 9 w 21"/>
                  <a:gd name="T11" fmla="*/ 18 h 40"/>
                  <a:gd name="T12" fmla="*/ 10 w 21"/>
                  <a:gd name="T13" fmla="*/ 18 h 40"/>
                  <a:gd name="T14" fmla="*/ 9 w 21"/>
                  <a:gd name="T15" fmla="*/ 18 h 40"/>
                  <a:gd name="T16" fmla="*/ 6 w 21"/>
                  <a:gd name="T17" fmla="*/ 19 h 40"/>
                  <a:gd name="T18" fmla="*/ 4 w 21"/>
                  <a:gd name="T19" fmla="*/ 20 h 40"/>
                  <a:gd name="T20" fmla="*/ 3 w 21"/>
                  <a:gd name="T21" fmla="*/ 20 h 40"/>
                  <a:gd name="T22" fmla="*/ 3 w 21"/>
                  <a:gd name="T23" fmla="*/ 21 h 40"/>
                  <a:gd name="T24" fmla="*/ 2 w 21"/>
                  <a:gd name="T25" fmla="*/ 22 h 40"/>
                  <a:gd name="T26" fmla="*/ 1 w 21"/>
                  <a:gd name="T27" fmla="*/ 26 h 40"/>
                  <a:gd name="T28" fmla="*/ 0 w 21"/>
                  <a:gd name="T29" fmla="*/ 37 h 40"/>
                  <a:gd name="T30" fmla="*/ 2 w 21"/>
                  <a:gd name="T31" fmla="*/ 40 h 40"/>
                  <a:gd name="T32" fmla="*/ 5 w 21"/>
                  <a:gd name="T33" fmla="*/ 38 h 40"/>
                  <a:gd name="T34" fmla="*/ 5 w 21"/>
                  <a:gd name="T35" fmla="*/ 36 h 40"/>
                  <a:gd name="T36" fmla="*/ 6 w 21"/>
                  <a:gd name="T37" fmla="*/ 29 h 40"/>
                  <a:gd name="T38" fmla="*/ 6 w 21"/>
                  <a:gd name="T39" fmla="*/ 24 h 40"/>
                  <a:gd name="T40" fmla="*/ 15 w 21"/>
                  <a:gd name="T41" fmla="*/ 23 h 40"/>
                  <a:gd name="T42" fmla="*/ 16 w 21"/>
                  <a:gd name="T43" fmla="*/ 23 h 40"/>
                  <a:gd name="T44" fmla="*/ 18 w 21"/>
                  <a:gd name="T45" fmla="*/ 23 h 40"/>
                  <a:gd name="T46" fmla="*/ 17 w 21"/>
                  <a:gd name="T4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0">
                    <a:moveTo>
                      <a:pt x="17" y="0"/>
                    </a:moveTo>
                    <a:cubicBezTo>
                      <a:pt x="16" y="0"/>
                      <a:pt x="16" y="0"/>
                      <a:pt x="15" y="0"/>
                    </a:cubicBezTo>
                    <a:cubicBezTo>
                      <a:pt x="14" y="1"/>
                      <a:pt x="12" y="5"/>
                      <a:pt x="12" y="7"/>
                    </a:cubicBezTo>
                    <a:cubicBezTo>
                      <a:pt x="12" y="2"/>
                      <a:pt x="12" y="2"/>
                      <a:pt x="12" y="2"/>
                    </a:cubicBezTo>
                    <a:cubicBezTo>
                      <a:pt x="11" y="3"/>
                      <a:pt x="11" y="5"/>
                      <a:pt x="11" y="5"/>
                    </a:cubicBezTo>
                    <a:cubicBezTo>
                      <a:pt x="10" y="9"/>
                      <a:pt x="10" y="12"/>
                      <a:pt x="9" y="18"/>
                    </a:cubicBezTo>
                    <a:cubicBezTo>
                      <a:pt x="10" y="18"/>
                      <a:pt x="10" y="18"/>
                      <a:pt x="10" y="18"/>
                    </a:cubicBezTo>
                    <a:cubicBezTo>
                      <a:pt x="9" y="18"/>
                      <a:pt x="9" y="18"/>
                      <a:pt x="9" y="18"/>
                    </a:cubicBezTo>
                    <a:cubicBezTo>
                      <a:pt x="8" y="19"/>
                      <a:pt x="7" y="19"/>
                      <a:pt x="6" y="19"/>
                    </a:cubicBezTo>
                    <a:cubicBezTo>
                      <a:pt x="5" y="20"/>
                      <a:pt x="4" y="20"/>
                      <a:pt x="4" y="20"/>
                    </a:cubicBezTo>
                    <a:cubicBezTo>
                      <a:pt x="3" y="20"/>
                      <a:pt x="3" y="20"/>
                      <a:pt x="3" y="20"/>
                    </a:cubicBezTo>
                    <a:cubicBezTo>
                      <a:pt x="3" y="21"/>
                      <a:pt x="3" y="21"/>
                      <a:pt x="3" y="21"/>
                    </a:cubicBezTo>
                    <a:cubicBezTo>
                      <a:pt x="2" y="21"/>
                      <a:pt x="2" y="22"/>
                      <a:pt x="2" y="22"/>
                    </a:cubicBezTo>
                    <a:cubicBezTo>
                      <a:pt x="2" y="23"/>
                      <a:pt x="1" y="24"/>
                      <a:pt x="1" y="26"/>
                    </a:cubicBezTo>
                    <a:cubicBezTo>
                      <a:pt x="1" y="30"/>
                      <a:pt x="0" y="37"/>
                      <a:pt x="0" y="37"/>
                    </a:cubicBezTo>
                    <a:cubicBezTo>
                      <a:pt x="0" y="38"/>
                      <a:pt x="1" y="40"/>
                      <a:pt x="2" y="40"/>
                    </a:cubicBezTo>
                    <a:cubicBezTo>
                      <a:pt x="4" y="40"/>
                      <a:pt x="5" y="39"/>
                      <a:pt x="5" y="38"/>
                    </a:cubicBezTo>
                    <a:cubicBezTo>
                      <a:pt x="5" y="38"/>
                      <a:pt x="5" y="37"/>
                      <a:pt x="5" y="36"/>
                    </a:cubicBezTo>
                    <a:cubicBezTo>
                      <a:pt x="5" y="34"/>
                      <a:pt x="6" y="31"/>
                      <a:pt x="6" y="29"/>
                    </a:cubicBezTo>
                    <a:cubicBezTo>
                      <a:pt x="6" y="27"/>
                      <a:pt x="6" y="25"/>
                      <a:pt x="6" y="24"/>
                    </a:cubicBezTo>
                    <a:cubicBezTo>
                      <a:pt x="6" y="24"/>
                      <a:pt x="13" y="24"/>
                      <a:pt x="15" y="23"/>
                    </a:cubicBezTo>
                    <a:cubicBezTo>
                      <a:pt x="15" y="23"/>
                      <a:pt x="16" y="23"/>
                      <a:pt x="16" y="23"/>
                    </a:cubicBezTo>
                    <a:cubicBezTo>
                      <a:pt x="18" y="23"/>
                      <a:pt x="18" y="23"/>
                      <a:pt x="18" y="23"/>
                    </a:cubicBezTo>
                    <a:cubicBezTo>
                      <a:pt x="19" y="12"/>
                      <a:pt x="21" y="1"/>
                      <a:pt x="17" y="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3" name="Freeform 81"/>
              <p:cNvSpPr>
                <a:spLocks/>
              </p:cNvSpPr>
              <p:nvPr/>
            </p:nvSpPr>
            <p:spPr bwMode="auto">
              <a:xfrm>
                <a:off x="4452938" y="3265488"/>
                <a:ext cx="33338" cy="46037"/>
              </a:xfrm>
              <a:custGeom>
                <a:avLst/>
                <a:gdLst>
                  <a:gd name="T0" fmla="*/ 6 w 9"/>
                  <a:gd name="T1" fmla="*/ 11 h 12"/>
                  <a:gd name="T2" fmla="*/ 9 w 9"/>
                  <a:gd name="T3" fmla="*/ 4 h 12"/>
                  <a:gd name="T4" fmla="*/ 5 w 9"/>
                  <a:gd name="T5" fmla="*/ 0 h 12"/>
                  <a:gd name="T6" fmla="*/ 0 w 9"/>
                  <a:gd name="T7" fmla="*/ 5 h 12"/>
                  <a:gd name="T8" fmla="*/ 6 w 9"/>
                  <a:gd name="T9" fmla="*/ 11 h 12"/>
                </a:gdLst>
                <a:ahLst/>
                <a:cxnLst>
                  <a:cxn ang="0">
                    <a:pos x="T0" y="T1"/>
                  </a:cxn>
                  <a:cxn ang="0">
                    <a:pos x="T2" y="T3"/>
                  </a:cxn>
                  <a:cxn ang="0">
                    <a:pos x="T4" y="T5"/>
                  </a:cxn>
                  <a:cxn ang="0">
                    <a:pos x="T6" y="T7"/>
                  </a:cxn>
                  <a:cxn ang="0">
                    <a:pos x="T8" y="T9"/>
                  </a:cxn>
                </a:cxnLst>
                <a:rect l="0" t="0" r="r" b="b"/>
                <a:pathLst>
                  <a:path w="9" h="12">
                    <a:moveTo>
                      <a:pt x="6" y="11"/>
                    </a:moveTo>
                    <a:cubicBezTo>
                      <a:pt x="9" y="11"/>
                      <a:pt x="9" y="7"/>
                      <a:pt x="9" y="4"/>
                    </a:cubicBezTo>
                    <a:cubicBezTo>
                      <a:pt x="9" y="1"/>
                      <a:pt x="6" y="0"/>
                      <a:pt x="5" y="0"/>
                    </a:cubicBezTo>
                    <a:cubicBezTo>
                      <a:pt x="2" y="0"/>
                      <a:pt x="0" y="2"/>
                      <a:pt x="0" y="5"/>
                    </a:cubicBezTo>
                    <a:cubicBezTo>
                      <a:pt x="1" y="10"/>
                      <a:pt x="4" y="12"/>
                      <a:pt x="6" y="11"/>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4" name="Freeform 82"/>
              <p:cNvSpPr>
                <a:spLocks/>
              </p:cNvSpPr>
              <p:nvPr/>
            </p:nvSpPr>
            <p:spPr bwMode="auto">
              <a:xfrm>
                <a:off x="4448175" y="3314700"/>
                <a:ext cx="79375" cy="150812"/>
              </a:xfrm>
              <a:custGeom>
                <a:avLst/>
                <a:gdLst>
                  <a:gd name="T0" fmla="*/ 20 w 21"/>
                  <a:gd name="T1" fmla="*/ 26 h 40"/>
                  <a:gd name="T2" fmla="*/ 19 w 21"/>
                  <a:gd name="T3" fmla="*/ 22 h 40"/>
                  <a:gd name="T4" fmla="*/ 18 w 21"/>
                  <a:gd name="T5" fmla="*/ 21 h 40"/>
                  <a:gd name="T6" fmla="*/ 17 w 21"/>
                  <a:gd name="T7" fmla="*/ 20 h 40"/>
                  <a:gd name="T8" fmla="*/ 16 w 21"/>
                  <a:gd name="T9" fmla="*/ 20 h 40"/>
                  <a:gd name="T10" fmla="*/ 13 w 21"/>
                  <a:gd name="T11" fmla="*/ 19 h 40"/>
                  <a:gd name="T12" fmla="*/ 11 w 21"/>
                  <a:gd name="T13" fmla="*/ 18 h 40"/>
                  <a:gd name="T14" fmla="*/ 11 w 21"/>
                  <a:gd name="T15" fmla="*/ 18 h 40"/>
                  <a:gd name="T16" fmla="*/ 10 w 21"/>
                  <a:gd name="T17" fmla="*/ 5 h 40"/>
                  <a:gd name="T18" fmla="*/ 8 w 21"/>
                  <a:gd name="T19" fmla="*/ 2 h 40"/>
                  <a:gd name="T20" fmla="*/ 9 w 21"/>
                  <a:gd name="T21" fmla="*/ 7 h 40"/>
                  <a:gd name="T22" fmla="*/ 6 w 21"/>
                  <a:gd name="T23" fmla="*/ 0 h 40"/>
                  <a:gd name="T24" fmla="*/ 4 w 21"/>
                  <a:gd name="T25" fmla="*/ 0 h 40"/>
                  <a:gd name="T26" fmla="*/ 3 w 21"/>
                  <a:gd name="T27" fmla="*/ 23 h 40"/>
                  <a:gd name="T28" fmla="*/ 5 w 21"/>
                  <a:gd name="T29" fmla="*/ 23 h 40"/>
                  <a:gd name="T30" fmla="*/ 6 w 21"/>
                  <a:gd name="T31" fmla="*/ 23 h 40"/>
                  <a:gd name="T32" fmla="*/ 14 w 21"/>
                  <a:gd name="T33" fmla="*/ 24 h 40"/>
                  <a:gd name="T34" fmla="*/ 15 w 21"/>
                  <a:gd name="T35" fmla="*/ 26 h 40"/>
                  <a:gd name="T36" fmla="*/ 15 w 21"/>
                  <a:gd name="T37" fmla="*/ 34 h 40"/>
                  <a:gd name="T38" fmla="*/ 16 w 21"/>
                  <a:gd name="T39" fmla="*/ 36 h 40"/>
                  <a:gd name="T40" fmla="*/ 16 w 21"/>
                  <a:gd name="T41" fmla="*/ 38 h 40"/>
                  <a:gd name="T42" fmla="*/ 18 w 21"/>
                  <a:gd name="T43" fmla="*/ 40 h 40"/>
                  <a:gd name="T44" fmla="*/ 21 w 21"/>
                  <a:gd name="T45" fmla="*/ 37 h 40"/>
                  <a:gd name="T46" fmla="*/ 20 w 21"/>
                  <a:gd name="T47" fmla="*/ 31 h 40"/>
                  <a:gd name="T48" fmla="*/ 20 w 21"/>
                  <a:gd name="T4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40">
                    <a:moveTo>
                      <a:pt x="20" y="26"/>
                    </a:moveTo>
                    <a:cubicBezTo>
                      <a:pt x="19" y="24"/>
                      <a:pt x="19" y="23"/>
                      <a:pt x="19" y="22"/>
                    </a:cubicBezTo>
                    <a:cubicBezTo>
                      <a:pt x="19" y="22"/>
                      <a:pt x="19" y="21"/>
                      <a:pt x="18" y="21"/>
                    </a:cubicBezTo>
                    <a:cubicBezTo>
                      <a:pt x="17" y="20"/>
                      <a:pt x="17" y="20"/>
                      <a:pt x="17" y="20"/>
                    </a:cubicBezTo>
                    <a:cubicBezTo>
                      <a:pt x="17" y="20"/>
                      <a:pt x="17" y="20"/>
                      <a:pt x="16" y="20"/>
                    </a:cubicBezTo>
                    <a:cubicBezTo>
                      <a:pt x="15" y="19"/>
                      <a:pt x="14" y="19"/>
                      <a:pt x="13" y="19"/>
                    </a:cubicBezTo>
                    <a:cubicBezTo>
                      <a:pt x="13" y="19"/>
                      <a:pt x="12" y="18"/>
                      <a:pt x="11" y="18"/>
                    </a:cubicBezTo>
                    <a:cubicBezTo>
                      <a:pt x="11" y="18"/>
                      <a:pt x="11" y="18"/>
                      <a:pt x="11" y="18"/>
                    </a:cubicBezTo>
                    <a:cubicBezTo>
                      <a:pt x="11" y="12"/>
                      <a:pt x="11" y="9"/>
                      <a:pt x="10" y="5"/>
                    </a:cubicBezTo>
                    <a:cubicBezTo>
                      <a:pt x="10" y="5"/>
                      <a:pt x="10" y="3"/>
                      <a:pt x="8" y="2"/>
                    </a:cubicBezTo>
                    <a:cubicBezTo>
                      <a:pt x="9" y="7"/>
                      <a:pt x="9" y="7"/>
                      <a:pt x="9" y="7"/>
                    </a:cubicBezTo>
                    <a:cubicBezTo>
                      <a:pt x="8" y="5"/>
                      <a:pt x="7" y="1"/>
                      <a:pt x="6" y="0"/>
                    </a:cubicBezTo>
                    <a:cubicBezTo>
                      <a:pt x="5" y="0"/>
                      <a:pt x="4" y="0"/>
                      <a:pt x="4" y="0"/>
                    </a:cubicBezTo>
                    <a:cubicBezTo>
                      <a:pt x="0" y="1"/>
                      <a:pt x="2" y="12"/>
                      <a:pt x="3" y="23"/>
                    </a:cubicBezTo>
                    <a:cubicBezTo>
                      <a:pt x="5" y="23"/>
                      <a:pt x="5" y="23"/>
                      <a:pt x="5" y="23"/>
                    </a:cubicBezTo>
                    <a:cubicBezTo>
                      <a:pt x="5" y="23"/>
                      <a:pt x="5" y="23"/>
                      <a:pt x="6" y="23"/>
                    </a:cubicBezTo>
                    <a:cubicBezTo>
                      <a:pt x="7" y="24"/>
                      <a:pt x="14" y="24"/>
                      <a:pt x="14" y="24"/>
                    </a:cubicBezTo>
                    <a:cubicBezTo>
                      <a:pt x="14" y="25"/>
                      <a:pt x="15" y="26"/>
                      <a:pt x="15" y="26"/>
                    </a:cubicBezTo>
                    <a:cubicBezTo>
                      <a:pt x="15" y="29"/>
                      <a:pt x="15" y="31"/>
                      <a:pt x="15" y="34"/>
                    </a:cubicBezTo>
                    <a:cubicBezTo>
                      <a:pt x="15" y="35"/>
                      <a:pt x="16" y="36"/>
                      <a:pt x="16" y="36"/>
                    </a:cubicBezTo>
                    <a:cubicBezTo>
                      <a:pt x="16" y="37"/>
                      <a:pt x="16" y="38"/>
                      <a:pt x="16" y="38"/>
                    </a:cubicBezTo>
                    <a:cubicBezTo>
                      <a:pt x="16" y="39"/>
                      <a:pt x="17" y="40"/>
                      <a:pt x="18" y="40"/>
                    </a:cubicBezTo>
                    <a:cubicBezTo>
                      <a:pt x="20" y="40"/>
                      <a:pt x="21" y="38"/>
                      <a:pt x="21" y="37"/>
                    </a:cubicBezTo>
                    <a:cubicBezTo>
                      <a:pt x="21" y="37"/>
                      <a:pt x="20" y="34"/>
                      <a:pt x="20" y="31"/>
                    </a:cubicBezTo>
                    <a:cubicBezTo>
                      <a:pt x="20" y="29"/>
                      <a:pt x="20" y="27"/>
                      <a:pt x="20" y="26"/>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55" name="Freeform 83"/>
              <p:cNvSpPr>
                <a:spLocks/>
              </p:cNvSpPr>
              <p:nvPr/>
            </p:nvSpPr>
            <p:spPr bwMode="auto">
              <a:xfrm>
                <a:off x="4545013" y="3382963"/>
                <a:ext cx="23813" cy="74612"/>
              </a:xfrm>
              <a:custGeom>
                <a:avLst/>
                <a:gdLst>
                  <a:gd name="T0" fmla="*/ 5 w 6"/>
                  <a:gd name="T1" fmla="*/ 3 h 20"/>
                  <a:gd name="T2" fmla="*/ 5 w 6"/>
                  <a:gd name="T3" fmla="*/ 3 h 20"/>
                  <a:gd name="T4" fmla="*/ 5 w 6"/>
                  <a:gd name="T5" fmla="*/ 3 h 20"/>
                  <a:gd name="T6" fmla="*/ 3 w 6"/>
                  <a:gd name="T7" fmla="*/ 0 h 20"/>
                  <a:gd name="T8" fmla="*/ 3 w 6"/>
                  <a:gd name="T9" fmla="*/ 0 h 20"/>
                  <a:gd name="T10" fmla="*/ 3 w 6"/>
                  <a:gd name="T11" fmla="*/ 0 h 20"/>
                  <a:gd name="T12" fmla="*/ 3 w 6"/>
                  <a:gd name="T13" fmla="*/ 0 h 20"/>
                  <a:gd name="T14" fmla="*/ 3 w 6"/>
                  <a:gd name="T15" fmla="*/ 0 h 20"/>
                  <a:gd name="T16" fmla="*/ 0 w 6"/>
                  <a:gd name="T17" fmla="*/ 3 h 20"/>
                  <a:gd name="T18" fmla="*/ 0 w 6"/>
                  <a:gd name="T19" fmla="*/ 3 h 20"/>
                  <a:gd name="T20" fmla="*/ 0 w 6"/>
                  <a:gd name="T21" fmla="*/ 3 h 20"/>
                  <a:gd name="T22" fmla="*/ 1 w 6"/>
                  <a:gd name="T23" fmla="*/ 18 h 20"/>
                  <a:gd name="T24" fmla="*/ 1 w 6"/>
                  <a:gd name="T25" fmla="*/ 18 h 20"/>
                  <a:gd name="T26" fmla="*/ 1 w 6"/>
                  <a:gd name="T27" fmla="*/ 18 h 20"/>
                  <a:gd name="T28" fmla="*/ 4 w 6"/>
                  <a:gd name="T29" fmla="*/ 20 h 20"/>
                  <a:gd name="T30" fmla="*/ 4 w 6"/>
                  <a:gd name="T31" fmla="*/ 20 h 20"/>
                  <a:gd name="T32" fmla="*/ 4 w 6"/>
                  <a:gd name="T33" fmla="*/ 20 h 20"/>
                  <a:gd name="T34" fmla="*/ 4 w 6"/>
                  <a:gd name="T35" fmla="*/ 20 h 20"/>
                  <a:gd name="T36" fmla="*/ 4 w 6"/>
                  <a:gd name="T37" fmla="*/ 20 h 20"/>
                  <a:gd name="T38" fmla="*/ 6 w 6"/>
                  <a:gd name="T39" fmla="*/ 18 h 20"/>
                  <a:gd name="T40" fmla="*/ 6 w 6"/>
                  <a:gd name="T41" fmla="*/ 18 h 20"/>
                  <a:gd name="T42" fmla="*/ 6 w 6"/>
                  <a:gd name="T43" fmla="*/ 17 h 20"/>
                  <a:gd name="T44" fmla="*/ 5 w 6"/>
                  <a:gd name="T4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20">
                    <a:moveTo>
                      <a:pt x="5" y="3"/>
                    </a:moveTo>
                    <a:cubicBezTo>
                      <a:pt x="5" y="3"/>
                      <a:pt x="5" y="3"/>
                      <a:pt x="5" y="3"/>
                    </a:cubicBezTo>
                    <a:cubicBezTo>
                      <a:pt x="5" y="3"/>
                      <a:pt x="5" y="3"/>
                      <a:pt x="5" y="3"/>
                    </a:cubicBezTo>
                    <a:cubicBezTo>
                      <a:pt x="5" y="1"/>
                      <a:pt x="4" y="0"/>
                      <a:pt x="3" y="0"/>
                    </a:cubicBezTo>
                    <a:cubicBezTo>
                      <a:pt x="3" y="0"/>
                      <a:pt x="3" y="0"/>
                      <a:pt x="3" y="0"/>
                    </a:cubicBezTo>
                    <a:cubicBezTo>
                      <a:pt x="3" y="0"/>
                      <a:pt x="3" y="0"/>
                      <a:pt x="3" y="0"/>
                    </a:cubicBezTo>
                    <a:cubicBezTo>
                      <a:pt x="3" y="0"/>
                      <a:pt x="3" y="0"/>
                      <a:pt x="3" y="0"/>
                    </a:cubicBezTo>
                    <a:cubicBezTo>
                      <a:pt x="3" y="0"/>
                      <a:pt x="3" y="0"/>
                      <a:pt x="3" y="0"/>
                    </a:cubicBezTo>
                    <a:cubicBezTo>
                      <a:pt x="1" y="1"/>
                      <a:pt x="0" y="2"/>
                      <a:pt x="0" y="3"/>
                    </a:cubicBezTo>
                    <a:cubicBezTo>
                      <a:pt x="0" y="3"/>
                      <a:pt x="0" y="3"/>
                      <a:pt x="0" y="3"/>
                    </a:cubicBezTo>
                    <a:cubicBezTo>
                      <a:pt x="0" y="3"/>
                      <a:pt x="0" y="3"/>
                      <a:pt x="0" y="3"/>
                    </a:cubicBezTo>
                    <a:cubicBezTo>
                      <a:pt x="1" y="18"/>
                      <a:pt x="1" y="18"/>
                      <a:pt x="1" y="18"/>
                    </a:cubicBezTo>
                    <a:cubicBezTo>
                      <a:pt x="1" y="18"/>
                      <a:pt x="1" y="18"/>
                      <a:pt x="1" y="18"/>
                    </a:cubicBezTo>
                    <a:cubicBezTo>
                      <a:pt x="1" y="18"/>
                      <a:pt x="1" y="18"/>
                      <a:pt x="1" y="18"/>
                    </a:cubicBezTo>
                    <a:cubicBezTo>
                      <a:pt x="1" y="19"/>
                      <a:pt x="2" y="20"/>
                      <a:pt x="4" y="20"/>
                    </a:cubicBezTo>
                    <a:cubicBezTo>
                      <a:pt x="4" y="20"/>
                      <a:pt x="4" y="20"/>
                      <a:pt x="4" y="20"/>
                    </a:cubicBezTo>
                    <a:cubicBezTo>
                      <a:pt x="4" y="20"/>
                      <a:pt x="4" y="20"/>
                      <a:pt x="4" y="20"/>
                    </a:cubicBezTo>
                    <a:cubicBezTo>
                      <a:pt x="4" y="20"/>
                      <a:pt x="4" y="20"/>
                      <a:pt x="4" y="20"/>
                    </a:cubicBezTo>
                    <a:cubicBezTo>
                      <a:pt x="4" y="20"/>
                      <a:pt x="4" y="20"/>
                      <a:pt x="4" y="20"/>
                    </a:cubicBezTo>
                    <a:cubicBezTo>
                      <a:pt x="5" y="20"/>
                      <a:pt x="6" y="19"/>
                      <a:pt x="6" y="18"/>
                    </a:cubicBezTo>
                    <a:cubicBezTo>
                      <a:pt x="6" y="18"/>
                      <a:pt x="6" y="18"/>
                      <a:pt x="6" y="18"/>
                    </a:cubicBezTo>
                    <a:cubicBezTo>
                      <a:pt x="6" y="17"/>
                      <a:pt x="6" y="17"/>
                      <a:pt x="6" y="17"/>
                    </a:cubicBezTo>
                    <a:lnTo>
                      <a:pt x="5" y="3"/>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32" name="Freeform 84"/>
              <p:cNvSpPr>
                <a:spLocks/>
              </p:cNvSpPr>
              <p:nvPr/>
            </p:nvSpPr>
            <p:spPr bwMode="auto">
              <a:xfrm>
                <a:off x="4575175" y="3382963"/>
                <a:ext cx="19050" cy="74612"/>
              </a:xfrm>
              <a:custGeom>
                <a:avLst/>
                <a:gdLst>
                  <a:gd name="T0" fmla="*/ 3 w 5"/>
                  <a:gd name="T1" fmla="*/ 0 h 20"/>
                  <a:gd name="T2" fmla="*/ 3 w 5"/>
                  <a:gd name="T3" fmla="*/ 0 h 20"/>
                  <a:gd name="T4" fmla="*/ 3 w 5"/>
                  <a:gd name="T5" fmla="*/ 0 h 20"/>
                  <a:gd name="T6" fmla="*/ 3 w 5"/>
                  <a:gd name="T7" fmla="*/ 0 h 20"/>
                  <a:gd name="T8" fmla="*/ 3 w 5"/>
                  <a:gd name="T9" fmla="*/ 0 h 20"/>
                  <a:gd name="T10" fmla="*/ 3 w 5"/>
                  <a:gd name="T11" fmla="*/ 0 h 20"/>
                  <a:gd name="T12" fmla="*/ 3 w 5"/>
                  <a:gd name="T13" fmla="*/ 0 h 20"/>
                  <a:gd name="T14" fmla="*/ 0 w 5"/>
                  <a:gd name="T15" fmla="*/ 3 h 20"/>
                  <a:gd name="T16" fmla="*/ 0 w 5"/>
                  <a:gd name="T17" fmla="*/ 3 h 20"/>
                  <a:gd name="T18" fmla="*/ 0 w 5"/>
                  <a:gd name="T19" fmla="*/ 3 h 20"/>
                  <a:gd name="T20" fmla="*/ 0 w 5"/>
                  <a:gd name="T21" fmla="*/ 17 h 20"/>
                  <a:gd name="T22" fmla="*/ 0 w 5"/>
                  <a:gd name="T23" fmla="*/ 18 h 20"/>
                  <a:gd name="T24" fmla="*/ 0 w 5"/>
                  <a:gd name="T25" fmla="*/ 18 h 20"/>
                  <a:gd name="T26" fmla="*/ 2 w 5"/>
                  <a:gd name="T27" fmla="*/ 20 h 20"/>
                  <a:gd name="T28" fmla="*/ 2 w 5"/>
                  <a:gd name="T29" fmla="*/ 20 h 20"/>
                  <a:gd name="T30" fmla="*/ 2 w 5"/>
                  <a:gd name="T31" fmla="*/ 20 h 20"/>
                  <a:gd name="T32" fmla="*/ 2 w 5"/>
                  <a:gd name="T33" fmla="*/ 20 h 20"/>
                  <a:gd name="T34" fmla="*/ 5 w 5"/>
                  <a:gd name="T35" fmla="*/ 18 h 20"/>
                  <a:gd name="T36" fmla="*/ 5 w 5"/>
                  <a:gd name="T37" fmla="*/ 18 h 20"/>
                  <a:gd name="T38" fmla="*/ 5 w 5"/>
                  <a:gd name="T39" fmla="*/ 18 h 20"/>
                  <a:gd name="T40" fmla="*/ 5 w 5"/>
                  <a:gd name="T41" fmla="*/ 3 h 20"/>
                  <a:gd name="T42" fmla="*/ 5 w 5"/>
                  <a:gd name="T43" fmla="*/ 3 h 20"/>
                  <a:gd name="T44" fmla="*/ 5 w 5"/>
                  <a:gd name="T45" fmla="*/ 3 h 20"/>
                  <a:gd name="T46" fmla="*/ 3 w 5"/>
                  <a:gd name="T4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 h="20">
                    <a:moveTo>
                      <a:pt x="3" y="0"/>
                    </a:move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0" y="1"/>
                      <a:pt x="0" y="3"/>
                    </a:cubicBezTo>
                    <a:cubicBezTo>
                      <a:pt x="0" y="3"/>
                      <a:pt x="0" y="3"/>
                      <a:pt x="0" y="3"/>
                    </a:cubicBezTo>
                    <a:cubicBezTo>
                      <a:pt x="0" y="3"/>
                      <a:pt x="0" y="3"/>
                      <a:pt x="0" y="3"/>
                    </a:cubicBezTo>
                    <a:cubicBezTo>
                      <a:pt x="0" y="17"/>
                      <a:pt x="0" y="17"/>
                      <a:pt x="0" y="17"/>
                    </a:cubicBezTo>
                    <a:cubicBezTo>
                      <a:pt x="0" y="18"/>
                      <a:pt x="0" y="18"/>
                      <a:pt x="0" y="18"/>
                    </a:cubicBezTo>
                    <a:cubicBezTo>
                      <a:pt x="0" y="18"/>
                      <a:pt x="0" y="18"/>
                      <a:pt x="0" y="18"/>
                    </a:cubicBezTo>
                    <a:cubicBezTo>
                      <a:pt x="0" y="19"/>
                      <a:pt x="1" y="20"/>
                      <a:pt x="2" y="20"/>
                    </a:cubicBezTo>
                    <a:cubicBezTo>
                      <a:pt x="2" y="20"/>
                      <a:pt x="2" y="20"/>
                      <a:pt x="2" y="20"/>
                    </a:cubicBezTo>
                    <a:cubicBezTo>
                      <a:pt x="2" y="20"/>
                      <a:pt x="2" y="20"/>
                      <a:pt x="2" y="20"/>
                    </a:cubicBezTo>
                    <a:cubicBezTo>
                      <a:pt x="2" y="20"/>
                      <a:pt x="2" y="20"/>
                      <a:pt x="2" y="20"/>
                    </a:cubicBezTo>
                    <a:cubicBezTo>
                      <a:pt x="3" y="20"/>
                      <a:pt x="4" y="19"/>
                      <a:pt x="5" y="18"/>
                    </a:cubicBezTo>
                    <a:cubicBezTo>
                      <a:pt x="5" y="18"/>
                      <a:pt x="5" y="18"/>
                      <a:pt x="5" y="18"/>
                    </a:cubicBezTo>
                    <a:cubicBezTo>
                      <a:pt x="5" y="18"/>
                      <a:pt x="5" y="18"/>
                      <a:pt x="5" y="18"/>
                    </a:cubicBezTo>
                    <a:cubicBezTo>
                      <a:pt x="5" y="3"/>
                      <a:pt x="5" y="3"/>
                      <a:pt x="5" y="3"/>
                    </a:cubicBezTo>
                    <a:cubicBezTo>
                      <a:pt x="5" y="3"/>
                      <a:pt x="5" y="3"/>
                      <a:pt x="5" y="3"/>
                    </a:cubicBezTo>
                    <a:cubicBezTo>
                      <a:pt x="5" y="3"/>
                      <a:pt x="5" y="3"/>
                      <a:pt x="5" y="3"/>
                    </a:cubicBezTo>
                    <a:cubicBezTo>
                      <a:pt x="5" y="2"/>
                      <a:pt x="4" y="1"/>
                      <a:pt x="3" y="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33" name="Freeform 85"/>
              <p:cNvSpPr>
                <a:spLocks/>
              </p:cNvSpPr>
              <p:nvPr/>
            </p:nvSpPr>
            <p:spPr bwMode="auto">
              <a:xfrm>
                <a:off x="4549775" y="3243263"/>
                <a:ext cx="41275" cy="49212"/>
              </a:xfrm>
              <a:custGeom>
                <a:avLst/>
                <a:gdLst>
                  <a:gd name="T0" fmla="*/ 2 w 11"/>
                  <a:gd name="T1" fmla="*/ 8 h 13"/>
                  <a:gd name="T2" fmla="*/ 6 w 11"/>
                  <a:gd name="T3" fmla="*/ 13 h 13"/>
                  <a:gd name="T4" fmla="*/ 10 w 11"/>
                  <a:gd name="T5" fmla="*/ 8 h 13"/>
                  <a:gd name="T6" fmla="*/ 11 w 11"/>
                  <a:gd name="T7" fmla="*/ 6 h 13"/>
                  <a:gd name="T8" fmla="*/ 10 w 11"/>
                  <a:gd name="T9" fmla="*/ 6 h 13"/>
                  <a:gd name="T10" fmla="*/ 6 w 11"/>
                  <a:gd name="T11" fmla="*/ 0 h 13"/>
                  <a:gd name="T12" fmla="*/ 1 w 11"/>
                  <a:gd name="T13" fmla="*/ 5 h 13"/>
                  <a:gd name="T14" fmla="*/ 1 w 11"/>
                  <a:gd name="T15" fmla="*/ 6 h 13"/>
                  <a:gd name="T16" fmla="*/ 2 w 11"/>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2" y="8"/>
                    </a:moveTo>
                    <a:cubicBezTo>
                      <a:pt x="2" y="11"/>
                      <a:pt x="4" y="13"/>
                      <a:pt x="6" y="13"/>
                    </a:cubicBezTo>
                    <a:cubicBezTo>
                      <a:pt x="8" y="13"/>
                      <a:pt x="9" y="11"/>
                      <a:pt x="10" y="8"/>
                    </a:cubicBezTo>
                    <a:cubicBezTo>
                      <a:pt x="11" y="8"/>
                      <a:pt x="11" y="7"/>
                      <a:pt x="11" y="6"/>
                    </a:cubicBezTo>
                    <a:cubicBezTo>
                      <a:pt x="11" y="6"/>
                      <a:pt x="11" y="6"/>
                      <a:pt x="10" y="6"/>
                    </a:cubicBezTo>
                    <a:cubicBezTo>
                      <a:pt x="10" y="3"/>
                      <a:pt x="8" y="0"/>
                      <a:pt x="6" y="0"/>
                    </a:cubicBezTo>
                    <a:cubicBezTo>
                      <a:pt x="3" y="0"/>
                      <a:pt x="1" y="3"/>
                      <a:pt x="1" y="5"/>
                    </a:cubicBezTo>
                    <a:cubicBezTo>
                      <a:pt x="1" y="6"/>
                      <a:pt x="1" y="6"/>
                      <a:pt x="1" y="6"/>
                    </a:cubicBezTo>
                    <a:cubicBezTo>
                      <a:pt x="0" y="7"/>
                      <a:pt x="1" y="8"/>
                      <a:pt x="2" y="8"/>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34" name="Freeform 86"/>
              <p:cNvSpPr>
                <a:spLocks/>
              </p:cNvSpPr>
              <p:nvPr/>
            </p:nvSpPr>
            <p:spPr bwMode="auto">
              <a:xfrm>
                <a:off x="4530725" y="3292475"/>
                <a:ext cx="104775" cy="52387"/>
              </a:xfrm>
              <a:custGeom>
                <a:avLst/>
                <a:gdLst>
                  <a:gd name="T0" fmla="*/ 4 w 28"/>
                  <a:gd name="T1" fmla="*/ 14 h 14"/>
                  <a:gd name="T2" fmla="*/ 5 w 28"/>
                  <a:gd name="T3" fmla="*/ 7 h 14"/>
                  <a:gd name="T4" fmla="*/ 5 w 28"/>
                  <a:gd name="T5" fmla="*/ 7 h 14"/>
                  <a:gd name="T6" fmla="*/ 5 w 28"/>
                  <a:gd name="T7" fmla="*/ 14 h 14"/>
                  <a:gd name="T8" fmla="*/ 17 w 28"/>
                  <a:gd name="T9" fmla="*/ 14 h 14"/>
                  <a:gd name="T10" fmla="*/ 17 w 28"/>
                  <a:gd name="T11" fmla="*/ 8 h 14"/>
                  <a:gd name="T12" fmla="*/ 17 w 28"/>
                  <a:gd name="T13" fmla="*/ 8 h 14"/>
                  <a:gd name="T14" fmla="*/ 18 w 28"/>
                  <a:gd name="T15" fmla="*/ 10 h 14"/>
                  <a:gd name="T16" fmla="*/ 19 w 28"/>
                  <a:gd name="T17" fmla="*/ 11 h 14"/>
                  <a:gd name="T18" fmla="*/ 19 w 28"/>
                  <a:gd name="T19" fmla="*/ 12 h 14"/>
                  <a:gd name="T20" fmla="*/ 20 w 28"/>
                  <a:gd name="T21" fmla="*/ 12 h 14"/>
                  <a:gd name="T22" fmla="*/ 20 w 28"/>
                  <a:gd name="T23" fmla="*/ 12 h 14"/>
                  <a:gd name="T24" fmla="*/ 21 w 28"/>
                  <a:gd name="T25" fmla="*/ 12 h 14"/>
                  <a:gd name="T26" fmla="*/ 22 w 28"/>
                  <a:gd name="T27" fmla="*/ 12 h 14"/>
                  <a:gd name="T28" fmla="*/ 22 w 28"/>
                  <a:gd name="T29" fmla="*/ 12 h 14"/>
                  <a:gd name="T30" fmla="*/ 23 w 28"/>
                  <a:gd name="T31" fmla="*/ 11 h 14"/>
                  <a:gd name="T32" fmla="*/ 24 w 28"/>
                  <a:gd name="T33" fmla="*/ 10 h 14"/>
                  <a:gd name="T34" fmla="*/ 27 w 28"/>
                  <a:gd name="T35" fmla="*/ 7 h 14"/>
                  <a:gd name="T36" fmla="*/ 27 w 28"/>
                  <a:gd name="T37" fmla="*/ 4 h 14"/>
                  <a:gd name="T38" fmla="*/ 24 w 28"/>
                  <a:gd name="T39" fmla="*/ 4 h 14"/>
                  <a:gd name="T40" fmla="*/ 24 w 28"/>
                  <a:gd name="T41" fmla="*/ 4 h 14"/>
                  <a:gd name="T42" fmla="*/ 22 w 28"/>
                  <a:gd name="T43" fmla="*/ 7 h 14"/>
                  <a:gd name="T44" fmla="*/ 21 w 28"/>
                  <a:gd name="T45" fmla="*/ 7 h 14"/>
                  <a:gd name="T46" fmla="*/ 21 w 28"/>
                  <a:gd name="T47" fmla="*/ 7 h 14"/>
                  <a:gd name="T48" fmla="*/ 19 w 28"/>
                  <a:gd name="T49" fmla="*/ 4 h 14"/>
                  <a:gd name="T50" fmla="*/ 18 w 28"/>
                  <a:gd name="T51" fmla="*/ 3 h 14"/>
                  <a:gd name="T52" fmla="*/ 18 w 28"/>
                  <a:gd name="T53" fmla="*/ 3 h 14"/>
                  <a:gd name="T54" fmla="*/ 18 w 28"/>
                  <a:gd name="T55" fmla="*/ 3 h 14"/>
                  <a:gd name="T56" fmla="*/ 18 w 28"/>
                  <a:gd name="T57" fmla="*/ 2 h 14"/>
                  <a:gd name="T58" fmla="*/ 15 w 28"/>
                  <a:gd name="T59" fmla="*/ 1 h 14"/>
                  <a:gd name="T60" fmla="*/ 14 w 28"/>
                  <a:gd name="T61" fmla="*/ 0 h 14"/>
                  <a:gd name="T62" fmla="*/ 14 w 28"/>
                  <a:gd name="T63" fmla="*/ 0 h 14"/>
                  <a:gd name="T64" fmla="*/ 14 w 28"/>
                  <a:gd name="T65" fmla="*/ 0 h 14"/>
                  <a:gd name="T66" fmla="*/ 12 w 28"/>
                  <a:gd name="T67" fmla="*/ 7 h 14"/>
                  <a:gd name="T68" fmla="*/ 11 w 28"/>
                  <a:gd name="T69" fmla="*/ 3 h 14"/>
                  <a:gd name="T70" fmla="*/ 12 w 28"/>
                  <a:gd name="T71" fmla="*/ 2 h 14"/>
                  <a:gd name="T72" fmla="*/ 11 w 28"/>
                  <a:gd name="T73" fmla="*/ 1 h 14"/>
                  <a:gd name="T74" fmla="*/ 10 w 28"/>
                  <a:gd name="T75" fmla="*/ 1 h 14"/>
                  <a:gd name="T76" fmla="*/ 10 w 28"/>
                  <a:gd name="T77" fmla="*/ 2 h 14"/>
                  <a:gd name="T78" fmla="*/ 10 w 28"/>
                  <a:gd name="T79" fmla="*/ 3 h 14"/>
                  <a:gd name="T80" fmla="*/ 10 w 28"/>
                  <a:gd name="T81" fmla="*/ 7 h 14"/>
                  <a:gd name="T82" fmla="*/ 8 w 28"/>
                  <a:gd name="T83" fmla="*/ 0 h 14"/>
                  <a:gd name="T84" fmla="*/ 8 w 28"/>
                  <a:gd name="T85" fmla="*/ 0 h 14"/>
                  <a:gd name="T86" fmla="*/ 8 w 28"/>
                  <a:gd name="T87" fmla="*/ 0 h 14"/>
                  <a:gd name="T88" fmla="*/ 7 w 28"/>
                  <a:gd name="T89" fmla="*/ 1 h 14"/>
                  <a:gd name="T90" fmla="*/ 3 w 28"/>
                  <a:gd name="T91" fmla="*/ 2 h 14"/>
                  <a:gd name="T92" fmla="*/ 0 w 28"/>
                  <a:gd name="T93" fmla="*/ 14 h 14"/>
                  <a:gd name="T94" fmla="*/ 0 w 28"/>
                  <a:gd name="T95" fmla="*/ 14 h 14"/>
                  <a:gd name="T96" fmla="*/ 4 w 28"/>
                  <a:gd name="T9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 h="14">
                    <a:moveTo>
                      <a:pt x="4" y="14"/>
                    </a:moveTo>
                    <a:cubicBezTo>
                      <a:pt x="4" y="11"/>
                      <a:pt x="5" y="7"/>
                      <a:pt x="5" y="7"/>
                    </a:cubicBezTo>
                    <a:cubicBezTo>
                      <a:pt x="5" y="7"/>
                      <a:pt x="5" y="7"/>
                      <a:pt x="5" y="7"/>
                    </a:cubicBezTo>
                    <a:cubicBezTo>
                      <a:pt x="5" y="14"/>
                      <a:pt x="5" y="14"/>
                      <a:pt x="5" y="14"/>
                    </a:cubicBezTo>
                    <a:cubicBezTo>
                      <a:pt x="17" y="14"/>
                      <a:pt x="17" y="14"/>
                      <a:pt x="17" y="14"/>
                    </a:cubicBezTo>
                    <a:cubicBezTo>
                      <a:pt x="17" y="8"/>
                      <a:pt x="17" y="8"/>
                      <a:pt x="17" y="8"/>
                    </a:cubicBezTo>
                    <a:cubicBezTo>
                      <a:pt x="17" y="8"/>
                      <a:pt x="17" y="8"/>
                      <a:pt x="17" y="8"/>
                    </a:cubicBezTo>
                    <a:cubicBezTo>
                      <a:pt x="17" y="9"/>
                      <a:pt x="18" y="10"/>
                      <a:pt x="18" y="10"/>
                    </a:cubicBezTo>
                    <a:cubicBezTo>
                      <a:pt x="19" y="11"/>
                      <a:pt x="19" y="11"/>
                      <a:pt x="19" y="11"/>
                    </a:cubicBezTo>
                    <a:cubicBezTo>
                      <a:pt x="19" y="12"/>
                      <a:pt x="19" y="12"/>
                      <a:pt x="19" y="12"/>
                    </a:cubicBezTo>
                    <a:cubicBezTo>
                      <a:pt x="20" y="12"/>
                      <a:pt x="20" y="12"/>
                      <a:pt x="20" y="12"/>
                    </a:cubicBezTo>
                    <a:cubicBezTo>
                      <a:pt x="20" y="12"/>
                      <a:pt x="20" y="12"/>
                      <a:pt x="20" y="12"/>
                    </a:cubicBezTo>
                    <a:cubicBezTo>
                      <a:pt x="21" y="12"/>
                      <a:pt x="21" y="12"/>
                      <a:pt x="21" y="12"/>
                    </a:cubicBezTo>
                    <a:cubicBezTo>
                      <a:pt x="21" y="12"/>
                      <a:pt x="22" y="12"/>
                      <a:pt x="22" y="12"/>
                    </a:cubicBezTo>
                    <a:cubicBezTo>
                      <a:pt x="22" y="12"/>
                      <a:pt x="22" y="12"/>
                      <a:pt x="22" y="12"/>
                    </a:cubicBezTo>
                    <a:cubicBezTo>
                      <a:pt x="23" y="11"/>
                      <a:pt x="23" y="11"/>
                      <a:pt x="23" y="11"/>
                    </a:cubicBezTo>
                    <a:cubicBezTo>
                      <a:pt x="24" y="11"/>
                      <a:pt x="24" y="10"/>
                      <a:pt x="24" y="10"/>
                    </a:cubicBezTo>
                    <a:cubicBezTo>
                      <a:pt x="26" y="8"/>
                      <a:pt x="27" y="7"/>
                      <a:pt x="27" y="7"/>
                    </a:cubicBezTo>
                    <a:cubicBezTo>
                      <a:pt x="28" y="6"/>
                      <a:pt x="28" y="5"/>
                      <a:pt x="27" y="4"/>
                    </a:cubicBezTo>
                    <a:cubicBezTo>
                      <a:pt x="26" y="3"/>
                      <a:pt x="25" y="3"/>
                      <a:pt x="24" y="4"/>
                    </a:cubicBezTo>
                    <a:cubicBezTo>
                      <a:pt x="24" y="4"/>
                      <a:pt x="24" y="4"/>
                      <a:pt x="24" y="4"/>
                    </a:cubicBezTo>
                    <a:cubicBezTo>
                      <a:pt x="24" y="4"/>
                      <a:pt x="23" y="5"/>
                      <a:pt x="22" y="7"/>
                    </a:cubicBezTo>
                    <a:cubicBezTo>
                      <a:pt x="21" y="7"/>
                      <a:pt x="21" y="7"/>
                      <a:pt x="21" y="7"/>
                    </a:cubicBezTo>
                    <a:cubicBezTo>
                      <a:pt x="21" y="7"/>
                      <a:pt x="21" y="7"/>
                      <a:pt x="21" y="7"/>
                    </a:cubicBezTo>
                    <a:cubicBezTo>
                      <a:pt x="20" y="6"/>
                      <a:pt x="19" y="5"/>
                      <a:pt x="19" y="4"/>
                    </a:cubicBezTo>
                    <a:cubicBezTo>
                      <a:pt x="19" y="3"/>
                      <a:pt x="19" y="3"/>
                      <a:pt x="18" y="3"/>
                    </a:cubicBezTo>
                    <a:cubicBezTo>
                      <a:pt x="18" y="3"/>
                      <a:pt x="18" y="3"/>
                      <a:pt x="18" y="3"/>
                    </a:cubicBezTo>
                    <a:cubicBezTo>
                      <a:pt x="18" y="3"/>
                      <a:pt x="18" y="3"/>
                      <a:pt x="18" y="3"/>
                    </a:cubicBezTo>
                    <a:cubicBezTo>
                      <a:pt x="18" y="2"/>
                      <a:pt x="18" y="2"/>
                      <a:pt x="18" y="2"/>
                    </a:cubicBezTo>
                    <a:cubicBezTo>
                      <a:pt x="18" y="2"/>
                      <a:pt x="17" y="1"/>
                      <a:pt x="15" y="1"/>
                    </a:cubicBezTo>
                    <a:cubicBezTo>
                      <a:pt x="15" y="1"/>
                      <a:pt x="14" y="0"/>
                      <a:pt x="14" y="0"/>
                    </a:cubicBezTo>
                    <a:cubicBezTo>
                      <a:pt x="14" y="0"/>
                      <a:pt x="14" y="0"/>
                      <a:pt x="14" y="0"/>
                    </a:cubicBezTo>
                    <a:cubicBezTo>
                      <a:pt x="14" y="0"/>
                      <a:pt x="14" y="0"/>
                      <a:pt x="14" y="0"/>
                    </a:cubicBezTo>
                    <a:cubicBezTo>
                      <a:pt x="14" y="1"/>
                      <a:pt x="13" y="4"/>
                      <a:pt x="12" y="7"/>
                    </a:cubicBezTo>
                    <a:cubicBezTo>
                      <a:pt x="12" y="5"/>
                      <a:pt x="11" y="3"/>
                      <a:pt x="11" y="3"/>
                    </a:cubicBezTo>
                    <a:cubicBezTo>
                      <a:pt x="12" y="2"/>
                      <a:pt x="12" y="2"/>
                      <a:pt x="12" y="2"/>
                    </a:cubicBezTo>
                    <a:cubicBezTo>
                      <a:pt x="11" y="1"/>
                      <a:pt x="11" y="1"/>
                      <a:pt x="11" y="1"/>
                    </a:cubicBezTo>
                    <a:cubicBezTo>
                      <a:pt x="10" y="1"/>
                      <a:pt x="10" y="1"/>
                      <a:pt x="10" y="1"/>
                    </a:cubicBezTo>
                    <a:cubicBezTo>
                      <a:pt x="10" y="2"/>
                      <a:pt x="10" y="2"/>
                      <a:pt x="10" y="2"/>
                    </a:cubicBezTo>
                    <a:cubicBezTo>
                      <a:pt x="10" y="3"/>
                      <a:pt x="10" y="3"/>
                      <a:pt x="10" y="3"/>
                    </a:cubicBezTo>
                    <a:cubicBezTo>
                      <a:pt x="10" y="3"/>
                      <a:pt x="10" y="5"/>
                      <a:pt x="10" y="7"/>
                    </a:cubicBezTo>
                    <a:cubicBezTo>
                      <a:pt x="8" y="4"/>
                      <a:pt x="8" y="1"/>
                      <a:pt x="8" y="0"/>
                    </a:cubicBezTo>
                    <a:cubicBezTo>
                      <a:pt x="8" y="0"/>
                      <a:pt x="8" y="0"/>
                      <a:pt x="8" y="0"/>
                    </a:cubicBezTo>
                    <a:cubicBezTo>
                      <a:pt x="8" y="0"/>
                      <a:pt x="8" y="0"/>
                      <a:pt x="8" y="0"/>
                    </a:cubicBezTo>
                    <a:cubicBezTo>
                      <a:pt x="7" y="0"/>
                      <a:pt x="7" y="1"/>
                      <a:pt x="7" y="1"/>
                    </a:cubicBezTo>
                    <a:cubicBezTo>
                      <a:pt x="5" y="1"/>
                      <a:pt x="4" y="2"/>
                      <a:pt x="3" y="2"/>
                    </a:cubicBezTo>
                    <a:cubicBezTo>
                      <a:pt x="2" y="3"/>
                      <a:pt x="1" y="5"/>
                      <a:pt x="0" y="14"/>
                    </a:cubicBezTo>
                    <a:cubicBezTo>
                      <a:pt x="0" y="14"/>
                      <a:pt x="0" y="14"/>
                      <a:pt x="0" y="14"/>
                    </a:cubicBezTo>
                    <a:cubicBezTo>
                      <a:pt x="4" y="14"/>
                      <a:pt x="4" y="14"/>
                      <a:pt x="4" y="14"/>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35" name="Freeform 87"/>
              <p:cNvSpPr>
                <a:spLocks/>
              </p:cNvSpPr>
              <p:nvPr/>
            </p:nvSpPr>
            <p:spPr bwMode="auto">
              <a:xfrm>
                <a:off x="4497388" y="3344863"/>
                <a:ext cx="149225" cy="33337"/>
              </a:xfrm>
              <a:custGeom>
                <a:avLst/>
                <a:gdLst>
                  <a:gd name="T0" fmla="*/ 92 w 94"/>
                  <a:gd name="T1" fmla="*/ 21 h 21"/>
                  <a:gd name="T2" fmla="*/ 94 w 94"/>
                  <a:gd name="T3" fmla="*/ 21 h 21"/>
                  <a:gd name="T4" fmla="*/ 94 w 94"/>
                  <a:gd name="T5" fmla="*/ 14 h 21"/>
                  <a:gd name="T6" fmla="*/ 82 w 94"/>
                  <a:gd name="T7" fmla="*/ 0 h 21"/>
                  <a:gd name="T8" fmla="*/ 80 w 94"/>
                  <a:gd name="T9" fmla="*/ 0 h 21"/>
                  <a:gd name="T10" fmla="*/ 80 w 94"/>
                  <a:gd name="T11" fmla="*/ 0 h 21"/>
                  <a:gd name="T12" fmla="*/ 87 w 94"/>
                  <a:gd name="T13" fmla="*/ 14 h 21"/>
                  <a:gd name="T14" fmla="*/ 87 w 94"/>
                  <a:gd name="T15" fmla="*/ 14 h 21"/>
                  <a:gd name="T16" fmla="*/ 5 w 94"/>
                  <a:gd name="T17" fmla="*/ 14 h 21"/>
                  <a:gd name="T18" fmla="*/ 5 w 94"/>
                  <a:gd name="T19" fmla="*/ 14 h 21"/>
                  <a:gd name="T20" fmla="*/ 14 w 94"/>
                  <a:gd name="T21" fmla="*/ 0 h 21"/>
                  <a:gd name="T22" fmla="*/ 14 w 94"/>
                  <a:gd name="T23" fmla="*/ 0 h 21"/>
                  <a:gd name="T24" fmla="*/ 9 w 94"/>
                  <a:gd name="T25" fmla="*/ 0 h 21"/>
                  <a:gd name="T26" fmla="*/ 0 w 94"/>
                  <a:gd name="T27" fmla="*/ 17 h 21"/>
                  <a:gd name="T28" fmla="*/ 0 w 94"/>
                  <a:gd name="T29" fmla="*/ 21 h 21"/>
                  <a:gd name="T30" fmla="*/ 0 w 94"/>
                  <a:gd name="T31" fmla="*/ 21 h 21"/>
                  <a:gd name="T32" fmla="*/ 92 w 94"/>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21">
                    <a:moveTo>
                      <a:pt x="92" y="21"/>
                    </a:moveTo>
                    <a:lnTo>
                      <a:pt x="94" y="21"/>
                    </a:lnTo>
                    <a:lnTo>
                      <a:pt x="94" y="14"/>
                    </a:lnTo>
                    <a:lnTo>
                      <a:pt x="82" y="0"/>
                    </a:lnTo>
                    <a:lnTo>
                      <a:pt x="80" y="0"/>
                    </a:lnTo>
                    <a:lnTo>
                      <a:pt x="80" y="0"/>
                    </a:lnTo>
                    <a:lnTo>
                      <a:pt x="87" y="14"/>
                    </a:lnTo>
                    <a:lnTo>
                      <a:pt x="87" y="14"/>
                    </a:lnTo>
                    <a:lnTo>
                      <a:pt x="5" y="14"/>
                    </a:lnTo>
                    <a:lnTo>
                      <a:pt x="5" y="14"/>
                    </a:lnTo>
                    <a:lnTo>
                      <a:pt x="14" y="0"/>
                    </a:lnTo>
                    <a:lnTo>
                      <a:pt x="14" y="0"/>
                    </a:lnTo>
                    <a:lnTo>
                      <a:pt x="9" y="0"/>
                    </a:lnTo>
                    <a:lnTo>
                      <a:pt x="0" y="17"/>
                    </a:lnTo>
                    <a:lnTo>
                      <a:pt x="0" y="21"/>
                    </a:lnTo>
                    <a:lnTo>
                      <a:pt x="0" y="21"/>
                    </a:lnTo>
                    <a:lnTo>
                      <a:pt x="92" y="21"/>
                    </a:lnTo>
                    <a:close/>
                  </a:path>
                </a:pathLst>
              </a:custGeom>
              <a:solidFill>
                <a:srgbClr val="80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37" name="TextBox 136"/>
            <p:cNvSpPr txBox="1"/>
            <p:nvPr/>
          </p:nvSpPr>
          <p:spPr>
            <a:xfrm>
              <a:off x="1496948" y="3245750"/>
              <a:ext cx="401265" cy="233914"/>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grpSp>
      <p:sp>
        <p:nvSpPr>
          <p:cNvPr id="140" name="TextBox 139"/>
          <p:cNvSpPr txBox="1"/>
          <p:nvPr/>
        </p:nvSpPr>
        <p:spPr>
          <a:xfrm>
            <a:off x="2520469" y="3258676"/>
            <a:ext cx="375875" cy="461665"/>
          </a:xfrm>
          <a:prstGeom prst="rect">
            <a:avLst/>
          </a:prstGeom>
          <a:noFill/>
        </p:spPr>
        <p:txBody>
          <a:bodyPr wrap="square" rtlCol="0">
            <a:spAutoFit/>
          </a:bodyPr>
          <a:lstStyle/>
          <a:p>
            <a:pPr algn="ctr"/>
            <a:r>
              <a:rPr lang="en-US" altLang="zh-CN" sz="1200" b="1" dirty="0">
                <a:solidFill>
                  <a:srgbClr val="679FC7"/>
                </a:solidFill>
                <a:latin typeface="Verdana" panose="020B0604030504040204" pitchFamily="34" charset="0"/>
                <a:ea typeface="Verdana" panose="020B0604030504040204" pitchFamily="34" charset="0"/>
                <a:cs typeface="Verdana" panose="020B0604030504040204" pitchFamily="34" charset="0"/>
              </a:rPr>
              <a:t>02</a:t>
            </a:r>
          </a:p>
        </p:txBody>
      </p:sp>
      <p:sp>
        <p:nvSpPr>
          <p:cNvPr id="141" name="TextBox 140"/>
          <p:cNvSpPr txBox="1"/>
          <p:nvPr/>
        </p:nvSpPr>
        <p:spPr>
          <a:xfrm>
            <a:off x="3334577" y="3229644"/>
            <a:ext cx="375875" cy="461665"/>
          </a:xfrm>
          <a:prstGeom prst="rect">
            <a:avLst/>
          </a:prstGeom>
          <a:noFill/>
        </p:spPr>
        <p:txBody>
          <a:bodyPr wrap="square" rtlCol="0">
            <a:spAutoFit/>
          </a:bodyPr>
          <a:lstStyle/>
          <a:p>
            <a:pPr algn="ctr"/>
            <a:r>
              <a:rPr lang="en-US" altLang="zh-CN" sz="1200" b="1" dirty="0">
                <a:solidFill>
                  <a:srgbClr val="FDA64C"/>
                </a:solidFill>
                <a:latin typeface="Verdana" panose="020B0604030504040204" pitchFamily="34" charset="0"/>
                <a:ea typeface="Verdana" panose="020B0604030504040204" pitchFamily="34" charset="0"/>
                <a:cs typeface="Verdana" panose="020B0604030504040204" pitchFamily="34" charset="0"/>
              </a:rPr>
              <a:t>03</a:t>
            </a:r>
          </a:p>
        </p:txBody>
      </p:sp>
      <p:grpSp>
        <p:nvGrpSpPr>
          <p:cNvPr id="47" name="组合 46"/>
          <p:cNvGrpSpPr/>
          <p:nvPr/>
        </p:nvGrpSpPr>
        <p:grpSpPr>
          <a:xfrm>
            <a:off x="2447189" y="3960436"/>
            <a:ext cx="375875" cy="448360"/>
            <a:chOff x="1777495" y="3971599"/>
            <a:chExt cx="401265" cy="504829"/>
          </a:xfrm>
        </p:grpSpPr>
        <p:grpSp>
          <p:nvGrpSpPr>
            <p:cNvPr id="1834" name="Group 62"/>
            <p:cNvGrpSpPr>
              <a:grpSpLocks noChangeAspect="1"/>
            </p:cNvGrpSpPr>
            <p:nvPr/>
          </p:nvGrpSpPr>
          <p:grpSpPr bwMode="auto">
            <a:xfrm>
              <a:off x="1884371" y="3971599"/>
              <a:ext cx="187512" cy="298457"/>
              <a:chOff x="2820" y="2066"/>
              <a:chExt cx="120" cy="191"/>
            </a:xfrm>
          </p:grpSpPr>
          <p:sp>
            <p:nvSpPr>
              <p:cNvPr id="1835" name="AutoShape 61"/>
              <p:cNvSpPr>
                <a:spLocks noChangeAspect="1" noChangeArrowheads="1" noTextEdit="1"/>
              </p:cNvSpPr>
              <p:nvPr/>
            </p:nvSpPr>
            <p:spPr bwMode="auto">
              <a:xfrm>
                <a:off x="2820" y="2066"/>
                <a:ext cx="120"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6" name="Freeform 63"/>
              <p:cNvSpPr>
                <a:spLocks/>
              </p:cNvSpPr>
              <p:nvPr/>
            </p:nvSpPr>
            <p:spPr bwMode="auto">
              <a:xfrm>
                <a:off x="2829" y="2215"/>
                <a:ext cx="97" cy="44"/>
              </a:xfrm>
              <a:custGeom>
                <a:avLst/>
                <a:gdLst>
                  <a:gd name="T0" fmla="*/ 17 w 41"/>
                  <a:gd name="T1" fmla="*/ 0 h 19"/>
                  <a:gd name="T2" fmla="*/ 16 w 41"/>
                  <a:gd name="T3" fmla="*/ 6 h 19"/>
                  <a:gd name="T4" fmla="*/ 8 w 41"/>
                  <a:gd name="T5" fmla="*/ 4 h 19"/>
                  <a:gd name="T6" fmla="*/ 4 w 41"/>
                  <a:gd name="T7" fmla="*/ 7 h 19"/>
                  <a:gd name="T8" fmla="*/ 4 w 41"/>
                  <a:gd name="T9" fmla="*/ 12 h 19"/>
                  <a:gd name="T10" fmla="*/ 2 w 41"/>
                  <a:gd name="T11" fmla="*/ 13 h 19"/>
                  <a:gd name="T12" fmla="*/ 2 w 41"/>
                  <a:gd name="T13" fmla="*/ 15 h 19"/>
                  <a:gd name="T14" fmla="*/ 3 w 41"/>
                  <a:gd name="T15" fmla="*/ 16 h 19"/>
                  <a:gd name="T16" fmla="*/ 1 w 41"/>
                  <a:gd name="T17" fmla="*/ 17 h 19"/>
                  <a:gd name="T18" fmla="*/ 0 w 41"/>
                  <a:gd name="T19" fmla="*/ 19 h 19"/>
                  <a:gd name="T20" fmla="*/ 0 w 41"/>
                  <a:gd name="T21" fmla="*/ 19 h 19"/>
                  <a:gd name="T22" fmla="*/ 41 w 41"/>
                  <a:gd name="T23" fmla="*/ 19 h 19"/>
                  <a:gd name="T24" fmla="*/ 38 w 41"/>
                  <a:gd name="T25" fmla="*/ 15 h 19"/>
                  <a:gd name="T26" fmla="*/ 39 w 41"/>
                  <a:gd name="T27" fmla="*/ 6 h 19"/>
                  <a:gd name="T28" fmla="*/ 37 w 41"/>
                  <a:gd name="T29" fmla="*/ 6 h 19"/>
                  <a:gd name="T30" fmla="*/ 17 w 41"/>
                  <a:gd name="T3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19">
                    <a:moveTo>
                      <a:pt x="17" y="0"/>
                    </a:moveTo>
                    <a:cubicBezTo>
                      <a:pt x="16" y="6"/>
                      <a:pt x="16" y="6"/>
                      <a:pt x="16" y="6"/>
                    </a:cubicBezTo>
                    <a:cubicBezTo>
                      <a:pt x="16" y="6"/>
                      <a:pt x="11" y="4"/>
                      <a:pt x="8" y="4"/>
                    </a:cubicBezTo>
                    <a:cubicBezTo>
                      <a:pt x="5" y="4"/>
                      <a:pt x="4" y="7"/>
                      <a:pt x="4" y="7"/>
                    </a:cubicBezTo>
                    <a:cubicBezTo>
                      <a:pt x="4" y="8"/>
                      <a:pt x="5" y="11"/>
                      <a:pt x="4" y="12"/>
                    </a:cubicBezTo>
                    <a:cubicBezTo>
                      <a:pt x="3" y="12"/>
                      <a:pt x="2" y="13"/>
                      <a:pt x="2" y="13"/>
                    </a:cubicBezTo>
                    <a:cubicBezTo>
                      <a:pt x="2" y="13"/>
                      <a:pt x="2" y="14"/>
                      <a:pt x="2" y="15"/>
                    </a:cubicBezTo>
                    <a:cubicBezTo>
                      <a:pt x="2" y="15"/>
                      <a:pt x="3" y="16"/>
                      <a:pt x="3" y="16"/>
                    </a:cubicBezTo>
                    <a:cubicBezTo>
                      <a:pt x="1" y="17"/>
                      <a:pt x="1" y="17"/>
                      <a:pt x="1" y="17"/>
                    </a:cubicBezTo>
                    <a:cubicBezTo>
                      <a:pt x="0" y="17"/>
                      <a:pt x="0" y="19"/>
                      <a:pt x="0" y="19"/>
                    </a:cubicBezTo>
                    <a:cubicBezTo>
                      <a:pt x="0" y="19"/>
                      <a:pt x="0" y="19"/>
                      <a:pt x="0" y="19"/>
                    </a:cubicBezTo>
                    <a:cubicBezTo>
                      <a:pt x="41" y="19"/>
                      <a:pt x="41" y="19"/>
                      <a:pt x="41" y="19"/>
                    </a:cubicBezTo>
                    <a:cubicBezTo>
                      <a:pt x="40" y="17"/>
                      <a:pt x="38" y="16"/>
                      <a:pt x="38" y="15"/>
                    </a:cubicBezTo>
                    <a:cubicBezTo>
                      <a:pt x="39" y="6"/>
                      <a:pt x="39" y="6"/>
                      <a:pt x="39" y="6"/>
                    </a:cubicBezTo>
                    <a:cubicBezTo>
                      <a:pt x="38" y="6"/>
                      <a:pt x="38" y="6"/>
                      <a:pt x="37" y="6"/>
                    </a:cubicBezTo>
                    <a:cubicBezTo>
                      <a:pt x="33" y="5"/>
                      <a:pt x="18" y="0"/>
                      <a:pt x="17" y="0"/>
                    </a:cubicBezTo>
                  </a:path>
                </a:pathLst>
              </a:custGeom>
              <a:gradFill>
                <a:gsLst>
                  <a:gs pos="50000">
                    <a:schemeClr val="bg1">
                      <a:lumMod val="75000"/>
                    </a:schemeClr>
                  </a:gs>
                  <a:gs pos="100000">
                    <a:schemeClr val="bg1"/>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7" name="Freeform 64"/>
              <p:cNvSpPr>
                <a:spLocks noEditPoints="1"/>
              </p:cNvSpPr>
              <p:nvPr/>
            </p:nvSpPr>
            <p:spPr bwMode="auto">
              <a:xfrm>
                <a:off x="2822" y="2068"/>
                <a:ext cx="125" cy="144"/>
              </a:xfrm>
              <a:custGeom>
                <a:avLst/>
                <a:gdLst>
                  <a:gd name="T0" fmla="*/ 4 w 53"/>
                  <a:gd name="T1" fmla="*/ 26 h 61"/>
                  <a:gd name="T2" fmla="*/ 3 w 53"/>
                  <a:gd name="T3" fmla="*/ 41 h 61"/>
                  <a:gd name="T4" fmla="*/ 5 w 53"/>
                  <a:gd name="T5" fmla="*/ 45 h 61"/>
                  <a:gd name="T6" fmla="*/ 7 w 53"/>
                  <a:gd name="T7" fmla="*/ 53 h 61"/>
                  <a:gd name="T8" fmla="*/ 20 w 53"/>
                  <a:gd name="T9" fmla="*/ 61 h 61"/>
                  <a:gd name="T10" fmla="*/ 41 w 53"/>
                  <a:gd name="T11" fmla="*/ 46 h 61"/>
                  <a:gd name="T12" fmla="*/ 35 w 53"/>
                  <a:gd name="T13" fmla="*/ 7 h 61"/>
                  <a:gd name="T14" fmla="*/ 34 w 53"/>
                  <a:gd name="T15" fmla="*/ 10 h 61"/>
                  <a:gd name="T16" fmla="*/ 26 w 53"/>
                  <a:gd name="T17" fmla="*/ 3 h 61"/>
                  <a:gd name="T18" fmla="*/ 28 w 53"/>
                  <a:gd name="T19" fmla="*/ 7 h 61"/>
                  <a:gd name="T20" fmla="*/ 27 w 53"/>
                  <a:gd name="T21" fmla="*/ 7 h 61"/>
                  <a:gd name="T22" fmla="*/ 17 w 53"/>
                  <a:gd name="T23" fmla="*/ 7 h 61"/>
                  <a:gd name="T24" fmla="*/ 19 w 53"/>
                  <a:gd name="T25" fmla="*/ 10 h 61"/>
                  <a:gd name="T26" fmla="*/ 13 w 53"/>
                  <a:gd name="T27" fmla="*/ 16 h 61"/>
                  <a:gd name="T28" fmla="*/ 17 w 53"/>
                  <a:gd name="T29" fmla="*/ 17 h 61"/>
                  <a:gd name="T30" fmla="*/ 13 w 53"/>
                  <a:gd name="T31" fmla="*/ 16 h 61"/>
                  <a:gd name="T32" fmla="*/ 17 w 53"/>
                  <a:gd name="T33" fmla="*/ 25 h 61"/>
                  <a:gd name="T34" fmla="*/ 18 w 53"/>
                  <a:gd name="T35" fmla="*/ 26 h 61"/>
                  <a:gd name="T36" fmla="*/ 26 w 53"/>
                  <a:gd name="T37" fmla="*/ 35 h 61"/>
                  <a:gd name="T38" fmla="*/ 25 w 53"/>
                  <a:gd name="T39" fmla="*/ 34 h 61"/>
                  <a:gd name="T40" fmla="*/ 29 w 53"/>
                  <a:gd name="T41" fmla="*/ 34 h 61"/>
                  <a:gd name="T42" fmla="*/ 29 w 53"/>
                  <a:gd name="T43" fmla="*/ 34 h 61"/>
                  <a:gd name="T44" fmla="*/ 24 w 53"/>
                  <a:gd name="T45" fmla="*/ 32 h 61"/>
                  <a:gd name="T46" fmla="*/ 29 w 53"/>
                  <a:gd name="T47" fmla="*/ 34 h 61"/>
                  <a:gd name="T48" fmla="*/ 24 w 53"/>
                  <a:gd name="T49" fmla="*/ 31 h 61"/>
                  <a:gd name="T50" fmla="*/ 30 w 53"/>
                  <a:gd name="T51" fmla="*/ 31 h 61"/>
                  <a:gd name="T52" fmla="*/ 31 w 53"/>
                  <a:gd name="T53" fmla="*/ 25 h 61"/>
                  <a:gd name="T54" fmla="*/ 31 w 53"/>
                  <a:gd name="T55" fmla="*/ 27 h 61"/>
                  <a:gd name="T56" fmla="*/ 29 w 53"/>
                  <a:gd name="T57" fmla="*/ 29 h 61"/>
                  <a:gd name="T58" fmla="*/ 22 w 53"/>
                  <a:gd name="T59" fmla="*/ 27 h 61"/>
                  <a:gd name="T60" fmla="*/ 22 w 53"/>
                  <a:gd name="T61" fmla="*/ 27 h 61"/>
                  <a:gd name="T62" fmla="*/ 21 w 53"/>
                  <a:gd name="T63" fmla="*/ 23 h 61"/>
                  <a:gd name="T64" fmla="*/ 20 w 53"/>
                  <a:gd name="T65" fmla="*/ 12 h 61"/>
                  <a:gd name="T66" fmla="*/ 24 w 53"/>
                  <a:gd name="T67" fmla="*/ 9 h 61"/>
                  <a:gd name="T68" fmla="*/ 26 w 53"/>
                  <a:gd name="T69" fmla="*/ 8 h 61"/>
                  <a:gd name="T70" fmla="*/ 27 w 53"/>
                  <a:gd name="T71" fmla="*/ 8 h 61"/>
                  <a:gd name="T72" fmla="*/ 28 w 53"/>
                  <a:gd name="T73" fmla="*/ 8 h 61"/>
                  <a:gd name="T74" fmla="*/ 29 w 53"/>
                  <a:gd name="T75" fmla="*/ 9 h 61"/>
                  <a:gd name="T76" fmla="*/ 34 w 53"/>
                  <a:gd name="T77" fmla="*/ 12 h 61"/>
                  <a:gd name="T78" fmla="*/ 32 w 53"/>
                  <a:gd name="T79" fmla="*/ 24 h 61"/>
                  <a:gd name="T80" fmla="*/ 35 w 53"/>
                  <a:gd name="T81" fmla="*/ 26 h 61"/>
                  <a:gd name="T82" fmla="*/ 37 w 53"/>
                  <a:gd name="T83" fmla="*/ 25 h 61"/>
                  <a:gd name="T84" fmla="*/ 37 w 53"/>
                  <a:gd name="T85" fmla="*/ 17 h 61"/>
                  <a:gd name="T86" fmla="*/ 40 w 53"/>
                  <a:gd name="T87" fmla="*/ 1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 h="61">
                    <a:moveTo>
                      <a:pt x="26" y="0"/>
                    </a:moveTo>
                    <a:cubicBezTo>
                      <a:pt x="13" y="0"/>
                      <a:pt x="4" y="10"/>
                      <a:pt x="4" y="23"/>
                    </a:cubicBezTo>
                    <a:cubicBezTo>
                      <a:pt x="4" y="24"/>
                      <a:pt x="4" y="24"/>
                      <a:pt x="4" y="26"/>
                    </a:cubicBezTo>
                    <a:cubicBezTo>
                      <a:pt x="4" y="27"/>
                      <a:pt x="1" y="35"/>
                      <a:pt x="0" y="36"/>
                    </a:cubicBezTo>
                    <a:cubicBezTo>
                      <a:pt x="0" y="37"/>
                      <a:pt x="0" y="39"/>
                      <a:pt x="2" y="39"/>
                    </a:cubicBezTo>
                    <a:cubicBezTo>
                      <a:pt x="4" y="39"/>
                      <a:pt x="4" y="41"/>
                      <a:pt x="3" y="41"/>
                    </a:cubicBezTo>
                    <a:cubicBezTo>
                      <a:pt x="3" y="42"/>
                      <a:pt x="3" y="43"/>
                      <a:pt x="4" y="43"/>
                    </a:cubicBezTo>
                    <a:cubicBezTo>
                      <a:pt x="6" y="44"/>
                      <a:pt x="6" y="44"/>
                      <a:pt x="6" y="44"/>
                    </a:cubicBezTo>
                    <a:cubicBezTo>
                      <a:pt x="6" y="44"/>
                      <a:pt x="5" y="45"/>
                      <a:pt x="5" y="45"/>
                    </a:cubicBezTo>
                    <a:cubicBezTo>
                      <a:pt x="5" y="46"/>
                      <a:pt x="5" y="47"/>
                      <a:pt x="5" y="47"/>
                    </a:cubicBezTo>
                    <a:cubicBezTo>
                      <a:pt x="5" y="47"/>
                      <a:pt x="6" y="48"/>
                      <a:pt x="7" y="48"/>
                    </a:cubicBezTo>
                    <a:cubicBezTo>
                      <a:pt x="8" y="49"/>
                      <a:pt x="7" y="52"/>
                      <a:pt x="7" y="53"/>
                    </a:cubicBezTo>
                    <a:cubicBezTo>
                      <a:pt x="7" y="54"/>
                      <a:pt x="8" y="56"/>
                      <a:pt x="11" y="56"/>
                    </a:cubicBezTo>
                    <a:cubicBezTo>
                      <a:pt x="14" y="56"/>
                      <a:pt x="19" y="55"/>
                      <a:pt x="19" y="55"/>
                    </a:cubicBezTo>
                    <a:cubicBezTo>
                      <a:pt x="20" y="61"/>
                      <a:pt x="20" y="61"/>
                      <a:pt x="20" y="61"/>
                    </a:cubicBezTo>
                    <a:cubicBezTo>
                      <a:pt x="21" y="60"/>
                      <a:pt x="36" y="55"/>
                      <a:pt x="40" y="54"/>
                    </a:cubicBezTo>
                    <a:cubicBezTo>
                      <a:pt x="41" y="54"/>
                      <a:pt x="41" y="54"/>
                      <a:pt x="42" y="54"/>
                    </a:cubicBezTo>
                    <a:cubicBezTo>
                      <a:pt x="41" y="46"/>
                      <a:pt x="41" y="46"/>
                      <a:pt x="41" y="46"/>
                    </a:cubicBezTo>
                    <a:cubicBezTo>
                      <a:pt x="43" y="41"/>
                      <a:pt x="50" y="34"/>
                      <a:pt x="51" y="27"/>
                    </a:cubicBezTo>
                    <a:cubicBezTo>
                      <a:pt x="53" y="9"/>
                      <a:pt x="41" y="0"/>
                      <a:pt x="26" y="0"/>
                    </a:cubicBezTo>
                    <a:close/>
                    <a:moveTo>
                      <a:pt x="35" y="7"/>
                    </a:moveTo>
                    <a:cubicBezTo>
                      <a:pt x="36" y="6"/>
                      <a:pt x="36" y="6"/>
                      <a:pt x="37" y="7"/>
                    </a:cubicBezTo>
                    <a:cubicBezTo>
                      <a:pt x="37" y="7"/>
                      <a:pt x="37" y="8"/>
                      <a:pt x="37" y="8"/>
                    </a:cubicBezTo>
                    <a:cubicBezTo>
                      <a:pt x="34" y="10"/>
                      <a:pt x="34" y="10"/>
                      <a:pt x="34" y="10"/>
                    </a:cubicBezTo>
                    <a:cubicBezTo>
                      <a:pt x="34" y="10"/>
                      <a:pt x="34" y="9"/>
                      <a:pt x="33" y="9"/>
                    </a:cubicBezTo>
                    <a:lnTo>
                      <a:pt x="35" y="7"/>
                    </a:lnTo>
                    <a:close/>
                    <a:moveTo>
                      <a:pt x="26" y="3"/>
                    </a:moveTo>
                    <a:cubicBezTo>
                      <a:pt x="26" y="3"/>
                      <a:pt x="26" y="3"/>
                      <a:pt x="27" y="3"/>
                    </a:cubicBezTo>
                    <a:cubicBezTo>
                      <a:pt x="27" y="3"/>
                      <a:pt x="28" y="3"/>
                      <a:pt x="28" y="3"/>
                    </a:cubicBezTo>
                    <a:cubicBezTo>
                      <a:pt x="28" y="7"/>
                      <a:pt x="28" y="7"/>
                      <a:pt x="28" y="7"/>
                    </a:cubicBezTo>
                    <a:cubicBezTo>
                      <a:pt x="27" y="7"/>
                      <a:pt x="27" y="7"/>
                      <a:pt x="27" y="7"/>
                    </a:cubicBezTo>
                    <a:cubicBezTo>
                      <a:pt x="27" y="7"/>
                      <a:pt x="27" y="7"/>
                      <a:pt x="27" y="7"/>
                    </a:cubicBezTo>
                    <a:cubicBezTo>
                      <a:pt x="27" y="7"/>
                      <a:pt x="27" y="7"/>
                      <a:pt x="27" y="7"/>
                    </a:cubicBezTo>
                    <a:cubicBezTo>
                      <a:pt x="26" y="7"/>
                      <a:pt x="26" y="7"/>
                      <a:pt x="26" y="7"/>
                    </a:cubicBezTo>
                    <a:lnTo>
                      <a:pt x="26" y="3"/>
                    </a:lnTo>
                    <a:close/>
                    <a:moveTo>
                      <a:pt x="17" y="7"/>
                    </a:moveTo>
                    <a:cubicBezTo>
                      <a:pt x="17" y="6"/>
                      <a:pt x="18" y="6"/>
                      <a:pt x="18" y="7"/>
                    </a:cubicBezTo>
                    <a:cubicBezTo>
                      <a:pt x="21" y="9"/>
                      <a:pt x="21" y="9"/>
                      <a:pt x="21" y="9"/>
                    </a:cubicBezTo>
                    <a:cubicBezTo>
                      <a:pt x="20" y="9"/>
                      <a:pt x="20" y="10"/>
                      <a:pt x="19" y="10"/>
                    </a:cubicBezTo>
                    <a:cubicBezTo>
                      <a:pt x="17" y="8"/>
                      <a:pt x="17" y="8"/>
                      <a:pt x="17" y="8"/>
                    </a:cubicBezTo>
                    <a:cubicBezTo>
                      <a:pt x="17" y="8"/>
                      <a:pt x="17" y="7"/>
                      <a:pt x="17" y="7"/>
                    </a:cubicBezTo>
                    <a:close/>
                    <a:moveTo>
                      <a:pt x="13" y="16"/>
                    </a:moveTo>
                    <a:cubicBezTo>
                      <a:pt x="13" y="16"/>
                      <a:pt x="13" y="16"/>
                      <a:pt x="14" y="16"/>
                    </a:cubicBezTo>
                    <a:cubicBezTo>
                      <a:pt x="17" y="16"/>
                      <a:pt x="17" y="16"/>
                      <a:pt x="17" y="16"/>
                    </a:cubicBezTo>
                    <a:cubicBezTo>
                      <a:pt x="17" y="16"/>
                      <a:pt x="17" y="16"/>
                      <a:pt x="17" y="17"/>
                    </a:cubicBezTo>
                    <a:cubicBezTo>
                      <a:pt x="17" y="17"/>
                      <a:pt x="17" y="17"/>
                      <a:pt x="17" y="17"/>
                    </a:cubicBezTo>
                    <a:cubicBezTo>
                      <a:pt x="14" y="17"/>
                      <a:pt x="14" y="17"/>
                      <a:pt x="14" y="17"/>
                    </a:cubicBezTo>
                    <a:cubicBezTo>
                      <a:pt x="13" y="17"/>
                      <a:pt x="13" y="17"/>
                      <a:pt x="13" y="16"/>
                    </a:cubicBezTo>
                    <a:close/>
                    <a:moveTo>
                      <a:pt x="18" y="26"/>
                    </a:moveTo>
                    <a:cubicBezTo>
                      <a:pt x="18" y="27"/>
                      <a:pt x="17" y="27"/>
                      <a:pt x="17" y="26"/>
                    </a:cubicBezTo>
                    <a:cubicBezTo>
                      <a:pt x="17" y="26"/>
                      <a:pt x="17" y="25"/>
                      <a:pt x="17" y="25"/>
                    </a:cubicBezTo>
                    <a:cubicBezTo>
                      <a:pt x="19" y="23"/>
                      <a:pt x="19" y="23"/>
                      <a:pt x="19" y="23"/>
                    </a:cubicBezTo>
                    <a:cubicBezTo>
                      <a:pt x="19" y="24"/>
                      <a:pt x="20" y="24"/>
                      <a:pt x="20" y="25"/>
                    </a:cubicBezTo>
                    <a:lnTo>
                      <a:pt x="18" y="26"/>
                    </a:lnTo>
                    <a:close/>
                    <a:moveTo>
                      <a:pt x="27" y="35"/>
                    </a:moveTo>
                    <a:cubicBezTo>
                      <a:pt x="27" y="35"/>
                      <a:pt x="27" y="35"/>
                      <a:pt x="27" y="35"/>
                    </a:cubicBezTo>
                    <a:cubicBezTo>
                      <a:pt x="26" y="35"/>
                      <a:pt x="26" y="35"/>
                      <a:pt x="26" y="35"/>
                    </a:cubicBezTo>
                    <a:cubicBezTo>
                      <a:pt x="26" y="35"/>
                      <a:pt x="26" y="35"/>
                      <a:pt x="26" y="35"/>
                    </a:cubicBezTo>
                    <a:cubicBezTo>
                      <a:pt x="26" y="35"/>
                      <a:pt x="25" y="35"/>
                      <a:pt x="25" y="34"/>
                    </a:cubicBezTo>
                    <a:cubicBezTo>
                      <a:pt x="25" y="34"/>
                      <a:pt x="25" y="34"/>
                      <a:pt x="25" y="34"/>
                    </a:cubicBezTo>
                    <a:cubicBezTo>
                      <a:pt x="26" y="34"/>
                      <a:pt x="26" y="34"/>
                      <a:pt x="26" y="34"/>
                    </a:cubicBezTo>
                    <a:cubicBezTo>
                      <a:pt x="27" y="34"/>
                      <a:pt x="27" y="34"/>
                      <a:pt x="27" y="34"/>
                    </a:cubicBezTo>
                    <a:cubicBezTo>
                      <a:pt x="29" y="34"/>
                      <a:pt x="29" y="34"/>
                      <a:pt x="29" y="34"/>
                    </a:cubicBezTo>
                    <a:cubicBezTo>
                      <a:pt x="29" y="34"/>
                      <a:pt x="29" y="34"/>
                      <a:pt x="29" y="34"/>
                    </a:cubicBezTo>
                    <a:cubicBezTo>
                      <a:pt x="29" y="35"/>
                      <a:pt x="28" y="35"/>
                      <a:pt x="27" y="35"/>
                    </a:cubicBezTo>
                    <a:close/>
                    <a:moveTo>
                      <a:pt x="29" y="34"/>
                    </a:moveTo>
                    <a:cubicBezTo>
                      <a:pt x="24" y="34"/>
                      <a:pt x="24" y="34"/>
                      <a:pt x="24" y="34"/>
                    </a:cubicBezTo>
                    <a:cubicBezTo>
                      <a:pt x="24" y="34"/>
                      <a:pt x="24" y="33"/>
                      <a:pt x="24" y="33"/>
                    </a:cubicBezTo>
                    <a:cubicBezTo>
                      <a:pt x="24" y="32"/>
                      <a:pt x="24" y="32"/>
                      <a:pt x="24" y="32"/>
                    </a:cubicBezTo>
                    <a:cubicBezTo>
                      <a:pt x="29" y="32"/>
                      <a:pt x="29" y="32"/>
                      <a:pt x="29" y="32"/>
                    </a:cubicBezTo>
                    <a:cubicBezTo>
                      <a:pt x="30" y="32"/>
                      <a:pt x="30" y="32"/>
                      <a:pt x="30" y="33"/>
                    </a:cubicBezTo>
                    <a:cubicBezTo>
                      <a:pt x="30" y="33"/>
                      <a:pt x="30" y="34"/>
                      <a:pt x="29" y="34"/>
                    </a:cubicBezTo>
                    <a:close/>
                    <a:moveTo>
                      <a:pt x="29" y="31"/>
                    </a:moveTo>
                    <a:cubicBezTo>
                      <a:pt x="24" y="31"/>
                      <a:pt x="24" y="31"/>
                      <a:pt x="24" y="31"/>
                    </a:cubicBezTo>
                    <a:cubicBezTo>
                      <a:pt x="24" y="31"/>
                      <a:pt x="24" y="31"/>
                      <a:pt x="24" y="31"/>
                    </a:cubicBezTo>
                    <a:cubicBezTo>
                      <a:pt x="24" y="30"/>
                      <a:pt x="24" y="30"/>
                      <a:pt x="24" y="30"/>
                    </a:cubicBezTo>
                    <a:cubicBezTo>
                      <a:pt x="29" y="30"/>
                      <a:pt x="29" y="30"/>
                      <a:pt x="29" y="30"/>
                    </a:cubicBezTo>
                    <a:cubicBezTo>
                      <a:pt x="30" y="30"/>
                      <a:pt x="30" y="30"/>
                      <a:pt x="30" y="31"/>
                    </a:cubicBezTo>
                    <a:cubicBezTo>
                      <a:pt x="30" y="31"/>
                      <a:pt x="30" y="31"/>
                      <a:pt x="29" y="31"/>
                    </a:cubicBezTo>
                    <a:close/>
                    <a:moveTo>
                      <a:pt x="32" y="25"/>
                    </a:moveTo>
                    <a:cubicBezTo>
                      <a:pt x="31" y="25"/>
                      <a:pt x="31" y="25"/>
                      <a:pt x="31" y="25"/>
                    </a:cubicBezTo>
                    <a:cubicBezTo>
                      <a:pt x="31" y="26"/>
                      <a:pt x="31" y="27"/>
                      <a:pt x="31" y="27"/>
                    </a:cubicBezTo>
                    <a:cubicBezTo>
                      <a:pt x="31" y="27"/>
                      <a:pt x="31" y="27"/>
                      <a:pt x="31" y="27"/>
                    </a:cubicBezTo>
                    <a:cubicBezTo>
                      <a:pt x="31" y="27"/>
                      <a:pt x="31" y="27"/>
                      <a:pt x="31" y="27"/>
                    </a:cubicBezTo>
                    <a:cubicBezTo>
                      <a:pt x="31" y="27"/>
                      <a:pt x="31" y="27"/>
                      <a:pt x="31" y="27"/>
                    </a:cubicBezTo>
                    <a:cubicBezTo>
                      <a:pt x="31" y="27"/>
                      <a:pt x="31" y="27"/>
                      <a:pt x="31" y="27"/>
                    </a:cubicBezTo>
                    <a:cubicBezTo>
                      <a:pt x="31" y="28"/>
                      <a:pt x="30" y="29"/>
                      <a:pt x="29" y="29"/>
                    </a:cubicBezTo>
                    <a:cubicBezTo>
                      <a:pt x="24" y="29"/>
                      <a:pt x="24" y="29"/>
                      <a:pt x="24" y="29"/>
                    </a:cubicBezTo>
                    <a:cubicBezTo>
                      <a:pt x="23" y="29"/>
                      <a:pt x="22" y="28"/>
                      <a:pt x="22" y="27"/>
                    </a:cubicBezTo>
                    <a:cubicBezTo>
                      <a:pt x="22" y="27"/>
                      <a:pt x="22" y="27"/>
                      <a:pt x="22" y="27"/>
                    </a:cubicBezTo>
                    <a:cubicBezTo>
                      <a:pt x="22" y="27"/>
                      <a:pt x="22" y="27"/>
                      <a:pt x="22" y="27"/>
                    </a:cubicBezTo>
                    <a:cubicBezTo>
                      <a:pt x="22" y="27"/>
                      <a:pt x="22" y="27"/>
                      <a:pt x="22" y="27"/>
                    </a:cubicBezTo>
                    <a:cubicBezTo>
                      <a:pt x="22" y="27"/>
                      <a:pt x="22" y="27"/>
                      <a:pt x="22" y="27"/>
                    </a:cubicBezTo>
                    <a:cubicBezTo>
                      <a:pt x="22" y="27"/>
                      <a:pt x="22" y="26"/>
                      <a:pt x="22" y="25"/>
                    </a:cubicBezTo>
                    <a:cubicBezTo>
                      <a:pt x="22" y="24"/>
                      <a:pt x="22" y="24"/>
                      <a:pt x="22" y="24"/>
                    </a:cubicBezTo>
                    <a:cubicBezTo>
                      <a:pt x="21" y="23"/>
                      <a:pt x="21" y="23"/>
                      <a:pt x="21" y="23"/>
                    </a:cubicBezTo>
                    <a:cubicBezTo>
                      <a:pt x="20" y="23"/>
                      <a:pt x="20" y="22"/>
                      <a:pt x="19" y="20"/>
                    </a:cubicBezTo>
                    <a:cubicBezTo>
                      <a:pt x="19" y="19"/>
                      <a:pt x="18" y="18"/>
                      <a:pt x="18" y="17"/>
                    </a:cubicBezTo>
                    <a:cubicBezTo>
                      <a:pt x="18" y="15"/>
                      <a:pt x="19" y="13"/>
                      <a:pt x="20" y="12"/>
                    </a:cubicBezTo>
                    <a:cubicBezTo>
                      <a:pt x="21" y="10"/>
                      <a:pt x="22" y="9"/>
                      <a:pt x="24" y="9"/>
                    </a:cubicBezTo>
                    <a:cubicBezTo>
                      <a:pt x="24" y="9"/>
                      <a:pt x="24" y="9"/>
                      <a:pt x="24" y="9"/>
                    </a:cubicBezTo>
                    <a:cubicBezTo>
                      <a:pt x="24" y="9"/>
                      <a:pt x="24" y="9"/>
                      <a:pt x="24" y="9"/>
                    </a:cubicBezTo>
                    <a:cubicBezTo>
                      <a:pt x="25" y="9"/>
                      <a:pt x="25" y="8"/>
                      <a:pt x="26" y="8"/>
                    </a:cubicBezTo>
                    <a:cubicBezTo>
                      <a:pt x="26" y="8"/>
                      <a:pt x="26" y="8"/>
                      <a:pt x="26" y="8"/>
                    </a:cubicBezTo>
                    <a:cubicBezTo>
                      <a:pt x="26" y="8"/>
                      <a:pt x="26" y="8"/>
                      <a:pt x="26" y="8"/>
                    </a:cubicBezTo>
                    <a:cubicBezTo>
                      <a:pt x="27" y="8"/>
                      <a:pt x="27" y="8"/>
                      <a:pt x="27" y="8"/>
                    </a:cubicBezTo>
                    <a:cubicBezTo>
                      <a:pt x="27" y="8"/>
                      <a:pt x="27" y="8"/>
                      <a:pt x="27" y="8"/>
                    </a:cubicBezTo>
                    <a:cubicBezTo>
                      <a:pt x="27" y="8"/>
                      <a:pt x="27" y="8"/>
                      <a:pt x="27" y="8"/>
                    </a:cubicBezTo>
                    <a:cubicBezTo>
                      <a:pt x="27" y="8"/>
                      <a:pt x="27" y="8"/>
                      <a:pt x="27" y="8"/>
                    </a:cubicBezTo>
                    <a:cubicBezTo>
                      <a:pt x="28" y="8"/>
                      <a:pt x="28" y="8"/>
                      <a:pt x="28" y="8"/>
                    </a:cubicBezTo>
                    <a:cubicBezTo>
                      <a:pt x="28" y="8"/>
                      <a:pt x="28" y="8"/>
                      <a:pt x="28" y="8"/>
                    </a:cubicBezTo>
                    <a:cubicBezTo>
                      <a:pt x="28" y="8"/>
                      <a:pt x="28" y="8"/>
                      <a:pt x="28" y="8"/>
                    </a:cubicBezTo>
                    <a:cubicBezTo>
                      <a:pt x="28" y="8"/>
                      <a:pt x="28" y="8"/>
                      <a:pt x="28" y="8"/>
                    </a:cubicBezTo>
                    <a:cubicBezTo>
                      <a:pt x="28" y="8"/>
                      <a:pt x="29" y="9"/>
                      <a:pt x="29" y="9"/>
                    </a:cubicBezTo>
                    <a:cubicBezTo>
                      <a:pt x="30" y="9"/>
                      <a:pt x="30" y="9"/>
                      <a:pt x="30" y="9"/>
                    </a:cubicBezTo>
                    <a:cubicBezTo>
                      <a:pt x="30" y="9"/>
                      <a:pt x="30" y="9"/>
                      <a:pt x="30" y="9"/>
                    </a:cubicBezTo>
                    <a:cubicBezTo>
                      <a:pt x="31" y="9"/>
                      <a:pt x="33" y="10"/>
                      <a:pt x="34" y="12"/>
                    </a:cubicBezTo>
                    <a:cubicBezTo>
                      <a:pt x="35" y="13"/>
                      <a:pt x="35" y="15"/>
                      <a:pt x="35" y="17"/>
                    </a:cubicBezTo>
                    <a:cubicBezTo>
                      <a:pt x="35" y="19"/>
                      <a:pt x="35" y="20"/>
                      <a:pt x="34" y="21"/>
                    </a:cubicBezTo>
                    <a:cubicBezTo>
                      <a:pt x="34" y="22"/>
                      <a:pt x="33" y="23"/>
                      <a:pt x="32" y="24"/>
                    </a:cubicBezTo>
                    <a:cubicBezTo>
                      <a:pt x="32" y="24"/>
                      <a:pt x="32" y="24"/>
                      <a:pt x="32" y="25"/>
                    </a:cubicBezTo>
                    <a:close/>
                    <a:moveTo>
                      <a:pt x="37" y="26"/>
                    </a:moveTo>
                    <a:cubicBezTo>
                      <a:pt x="36" y="27"/>
                      <a:pt x="36" y="27"/>
                      <a:pt x="35" y="26"/>
                    </a:cubicBezTo>
                    <a:cubicBezTo>
                      <a:pt x="34" y="25"/>
                      <a:pt x="34" y="25"/>
                      <a:pt x="34" y="25"/>
                    </a:cubicBezTo>
                    <a:cubicBezTo>
                      <a:pt x="34" y="24"/>
                      <a:pt x="34" y="24"/>
                      <a:pt x="35" y="23"/>
                    </a:cubicBezTo>
                    <a:cubicBezTo>
                      <a:pt x="37" y="25"/>
                      <a:pt x="37" y="25"/>
                      <a:pt x="37" y="25"/>
                    </a:cubicBezTo>
                    <a:cubicBezTo>
                      <a:pt x="37" y="25"/>
                      <a:pt x="37" y="26"/>
                      <a:pt x="37" y="26"/>
                    </a:cubicBezTo>
                    <a:close/>
                    <a:moveTo>
                      <a:pt x="40" y="17"/>
                    </a:moveTo>
                    <a:cubicBezTo>
                      <a:pt x="37" y="17"/>
                      <a:pt x="37" y="17"/>
                      <a:pt x="37" y="17"/>
                    </a:cubicBezTo>
                    <a:cubicBezTo>
                      <a:pt x="37" y="17"/>
                      <a:pt x="37" y="17"/>
                      <a:pt x="37" y="17"/>
                    </a:cubicBezTo>
                    <a:cubicBezTo>
                      <a:pt x="37" y="16"/>
                      <a:pt x="37" y="16"/>
                      <a:pt x="37" y="16"/>
                    </a:cubicBezTo>
                    <a:cubicBezTo>
                      <a:pt x="40" y="16"/>
                      <a:pt x="40" y="16"/>
                      <a:pt x="40" y="16"/>
                    </a:cubicBezTo>
                    <a:cubicBezTo>
                      <a:pt x="40" y="16"/>
                      <a:pt x="41" y="16"/>
                      <a:pt x="41" y="16"/>
                    </a:cubicBezTo>
                    <a:cubicBezTo>
                      <a:pt x="41" y="17"/>
                      <a:pt x="40" y="17"/>
                      <a:pt x="40" y="1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8" name="Freeform 65"/>
              <p:cNvSpPr>
                <a:spLocks/>
              </p:cNvSpPr>
              <p:nvPr/>
            </p:nvSpPr>
            <p:spPr bwMode="auto">
              <a:xfrm>
                <a:off x="2869" y="2092"/>
                <a:ext cx="17" cy="19"/>
              </a:xfrm>
              <a:custGeom>
                <a:avLst/>
                <a:gdLst>
                  <a:gd name="T0" fmla="*/ 6 w 7"/>
                  <a:gd name="T1" fmla="*/ 0 h 8"/>
                  <a:gd name="T2" fmla="*/ 3 w 7"/>
                  <a:gd name="T3" fmla="*/ 1 h 8"/>
                  <a:gd name="T4" fmla="*/ 1 w 7"/>
                  <a:gd name="T5" fmla="*/ 3 h 8"/>
                  <a:gd name="T6" fmla="*/ 0 w 7"/>
                  <a:gd name="T7" fmla="*/ 5 h 8"/>
                  <a:gd name="T8" fmla="*/ 0 w 7"/>
                  <a:gd name="T9" fmla="*/ 7 h 8"/>
                  <a:gd name="T10" fmla="*/ 1 w 7"/>
                  <a:gd name="T11" fmla="*/ 8 h 8"/>
                  <a:gd name="T12" fmla="*/ 2 w 7"/>
                  <a:gd name="T13" fmla="*/ 7 h 8"/>
                  <a:gd name="T14" fmla="*/ 2 w 7"/>
                  <a:gd name="T15" fmla="*/ 7 h 8"/>
                  <a:gd name="T16" fmla="*/ 3 w 7"/>
                  <a:gd name="T17" fmla="*/ 4 h 8"/>
                  <a:gd name="T18" fmla="*/ 4 w 7"/>
                  <a:gd name="T19" fmla="*/ 3 h 8"/>
                  <a:gd name="T20" fmla="*/ 6 w 7"/>
                  <a:gd name="T21" fmla="*/ 2 h 8"/>
                  <a:gd name="T22" fmla="*/ 7 w 7"/>
                  <a:gd name="T23" fmla="*/ 1 h 8"/>
                  <a:gd name="T24" fmla="*/ 6 w 7"/>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6" y="0"/>
                    </a:moveTo>
                    <a:cubicBezTo>
                      <a:pt x="5" y="0"/>
                      <a:pt x="4" y="1"/>
                      <a:pt x="3" y="1"/>
                    </a:cubicBezTo>
                    <a:cubicBezTo>
                      <a:pt x="2" y="2"/>
                      <a:pt x="2" y="2"/>
                      <a:pt x="1" y="3"/>
                    </a:cubicBezTo>
                    <a:cubicBezTo>
                      <a:pt x="1" y="4"/>
                      <a:pt x="1" y="5"/>
                      <a:pt x="0" y="5"/>
                    </a:cubicBezTo>
                    <a:cubicBezTo>
                      <a:pt x="0" y="6"/>
                      <a:pt x="0" y="7"/>
                      <a:pt x="0" y="7"/>
                    </a:cubicBezTo>
                    <a:cubicBezTo>
                      <a:pt x="0" y="7"/>
                      <a:pt x="1" y="8"/>
                      <a:pt x="1" y="8"/>
                    </a:cubicBezTo>
                    <a:cubicBezTo>
                      <a:pt x="2" y="8"/>
                      <a:pt x="2" y="7"/>
                      <a:pt x="2" y="7"/>
                    </a:cubicBezTo>
                    <a:cubicBezTo>
                      <a:pt x="2" y="7"/>
                      <a:pt x="2" y="7"/>
                      <a:pt x="2" y="7"/>
                    </a:cubicBezTo>
                    <a:cubicBezTo>
                      <a:pt x="2" y="7"/>
                      <a:pt x="2" y="5"/>
                      <a:pt x="3" y="4"/>
                    </a:cubicBezTo>
                    <a:cubicBezTo>
                      <a:pt x="3" y="4"/>
                      <a:pt x="3" y="3"/>
                      <a:pt x="4" y="3"/>
                    </a:cubicBezTo>
                    <a:cubicBezTo>
                      <a:pt x="5" y="2"/>
                      <a:pt x="5" y="2"/>
                      <a:pt x="6" y="2"/>
                    </a:cubicBezTo>
                    <a:cubicBezTo>
                      <a:pt x="7" y="2"/>
                      <a:pt x="7" y="2"/>
                      <a:pt x="7" y="1"/>
                    </a:cubicBezTo>
                    <a:cubicBezTo>
                      <a:pt x="7" y="0"/>
                      <a:pt x="7" y="0"/>
                      <a:pt x="6" y="0"/>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42" name="TextBox 141"/>
            <p:cNvSpPr txBox="1"/>
            <p:nvPr/>
          </p:nvSpPr>
          <p:spPr>
            <a:xfrm>
              <a:off x="1777495" y="4242514"/>
              <a:ext cx="401265" cy="233914"/>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grpSp>
      <p:sp>
        <p:nvSpPr>
          <p:cNvPr id="144" name="TextBox 143"/>
          <p:cNvSpPr txBox="1"/>
          <p:nvPr/>
        </p:nvSpPr>
        <p:spPr>
          <a:xfrm>
            <a:off x="2710811" y="3777529"/>
            <a:ext cx="375875" cy="461665"/>
          </a:xfrm>
          <a:prstGeom prst="rect">
            <a:avLst/>
          </a:prstGeom>
          <a:noFill/>
        </p:spPr>
        <p:txBody>
          <a:bodyPr wrap="square" rtlCol="0">
            <a:spAutoFit/>
          </a:bodyPr>
          <a:lstStyle/>
          <a:p>
            <a:pPr algn="ctr"/>
            <a:r>
              <a:rPr lang="en-US" altLang="zh-CN" sz="1200" b="1" dirty="0">
                <a:solidFill>
                  <a:srgbClr val="335691"/>
                </a:solidFill>
                <a:latin typeface="Verdana" panose="020B0604030504040204" pitchFamily="34" charset="0"/>
                <a:ea typeface="Verdana" panose="020B0604030504040204" pitchFamily="34" charset="0"/>
                <a:cs typeface="Verdana" panose="020B0604030504040204" pitchFamily="34" charset="0"/>
              </a:rPr>
              <a:t>04</a:t>
            </a:r>
          </a:p>
        </p:txBody>
      </p:sp>
      <p:grpSp>
        <p:nvGrpSpPr>
          <p:cNvPr id="48" name="组合 47"/>
          <p:cNvGrpSpPr/>
          <p:nvPr/>
        </p:nvGrpSpPr>
        <p:grpSpPr>
          <a:xfrm>
            <a:off x="3381949" y="3990264"/>
            <a:ext cx="375875" cy="428850"/>
            <a:chOff x="2851732" y="3923274"/>
            <a:chExt cx="401265" cy="482862"/>
          </a:xfrm>
        </p:grpSpPr>
        <p:grpSp>
          <p:nvGrpSpPr>
            <p:cNvPr id="1833" name="组合 1832"/>
            <p:cNvGrpSpPr/>
            <p:nvPr/>
          </p:nvGrpSpPr>
          <p:grpSpPr>
            <a:xfrm>
              <a:off x="2935211" y="3923274"/>
              <a:ext cx="221126" cy="259200"/>
              <a:chOff x="4067175" y="3938588"/>
              <a:chExt cx="239713" cy="280987"/>
            </a:xfrm>
          </p:grpSpPr>
          <p:sp>
            <p:nvSpPr>
              <p:cNvPr id="1590" name="AutoShape 39"/>
              <p:cNvSpPr>
                <a:spLocks noChangeAspect="1" noChangeArrowheads="1" noTextEdit="1"/>
              </p:cNvSpPr>
              <p:nvPr/>
            </p:nvSpPr>
            <p:spPr bwMode="auto">
              <a:xfrm>
                <a:off x="4067175" y="3938588"/>
                <a:ext cx="236538"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1" name="Freeform 41"/>
              <p:cNvSpPr>
                <a:spLocks noEditPoints="1"/>
              </p:cNvSpPr>
              <p:nvPr/>
            </p:nvSpPr>
            <p:spPr bwMode="auto">
              <a:xfrm>
                <a:off x="4070350" y="3941763"/>
                <a:ext cx="236538" cy="184150"/>
              </a:xfrm>
              <a:custGeom>
                <a:avLst/>
                <a:gdLst>
                  <a:gd name="T0" fmla="*/ 58 w 63"/>
                  <a:gd name="T1" fmla="*/ 0 h 49"/>
                  <a:gd name="T2" fmla="*/ 5 w 63"/>
                  <a:gd name="T3" fmla="*/ 0 h 49"/>
                  <a:gd name="T4" fmla="*/ 0 w 63"/>
                  <a:gd name="T5" fmla="*/ 6 h 49"/>
                  <a:gd name="T6" fmla="*/ 0 w 63"/>
                  <a:gd name="T7" fmla="*/ 44 h 49"/>
                  <a:gd name="T8" fmla="*/ 5 w 63"/>
                  <a:gd name="T9" fmla="*/ 49 h 49"/>
                  <a:gd name="T10" fmla="*/ 58 w 63"/>
                  <a:gd name="T11" fmla="*/ 49 h 49"/>
                  <a:gd name="T12" fmla="*/ 63 w 63"/>
                  <a:gd name="T13" fmla="*/ 44 h 49"/>
                  <a:gd name="T14" fmla="*/ 63 w 63"/>
                  <a:gd name="T15" fmla="*/ 6 h 49"/>
                  <a:gd name="T16" fmla="*/ 58 w 63"/>
                  <a:gd name="T17" fmla="*/ 0 h 49"/>
                  <a:gd name="T18" fmla="*/ 56 w 63"/>
                  <a:gd name="T19" fmla="*/ 45 h 49"/>
                  <a:gd name="T20" fmla="*/ 7 w 63"/>
                  <a:gd name="T21" fmla="*/ 45 h 49"/>
                  <a:gd name="T22" fmla="*/ 7 w 63"/>
                  <a:gd name="T23" fmla="*/ 4 h 49"/>
                  <a:gd name="T24" fmla="*/ 56 w 63"/>
                  <a:gd name="T25" fmla="*/ 4 h 49"/>
                  <a:gd name="T26" fmla="*/ 56 w 63"/>
                  <a:gd name="T27" fmla="*/ 45 h 49"/>
                  <a:gd name="T28" fmla="*/ 59 w 63"/>
                  <a:gd name="T29" fmla="*/ 27 h 49"/>
                  <a:gd name="T30" fmla="*/ 57 w 63"/>
                  <a:gd name="T31" fmla="*/ 25 h 49"/>
                  <a:gd name="T32" fmla="*/ 59 w 63"/>
                  <a:gd name="T33" fmla="*/ 23 h 49"/>
                  <a:gd name="T34" fmla="*/ 61 w 63"/>
                  <a:gd name="T35" fmla="*/ 25 h 49"/>
                  <a:gd name="T36" fmla="*/ 59 w 63"/>
                  <a:gd name="T37"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49">
                    <a:moveTo>
                      <a:pt x="58" y="0"/>
                    </a:moveTo>
                    <a:cubicBezTo>
                      <a:pt x="5" y="0"/>
                      <a:pt x="5" y="0"/>
                      <a:pt x="5" y="0"/>
                    </a:cubicBezTo>
                    <a:cubicBezTo>
                      <a:pt x="2" y="0"/>
                      <a:pt x="0" y="3"/>
                      <a:pt x="0" y="6"/>
                    </a:cubicBezTo>
                    <a:cubicBezTo>
                      <a:pt x="0" y="44"/>
                      <a:pt x="0" y="44"/>
                      <a:pt x="0" y="44"/>
                    </a:cubicBezTo>
                    <a:cubicBezTo>
                      <a:pt x="0" y="47"/>
                      <a:pt x="2" y="49"/>
                      <a:pt x="5" y="49"/>
                    </a:cubicBezTo>
                    <a:cubicBezTo>
                      <a:pt x="58" y="49"/>
                      <a:pt x="58" y="49"/>
                      <a:pt x="58" y="49"/>
                    </a:cubicBezTo>
                    <a:cubicBezTo>
                      <a:pt x="60" y="49"/>
                      <a:pt x="63" y="47"/>
                      <a:pt x="63" y="44"/>
                    </a:cubicBezTo>
                    <a:cubicBezTo>
                      <a:pt x="63" y="6"/>
                      <a:pt x="63" y="6"/>
                      <a:pt x="63" y="6"/>
                    </a:cubicBezTo>
                    <a:cubicBezTo>
                      <a:pt x="63" y="3"/>
                      <a:pt x="60" y="0"/>
                      <a:pt x="58" y="0"/>
                    </a:cubicBezTo>
                    <a:close/>
                    <a:moveTo>
                      <a:pt x="56" y="45"/>
                    </a:moveTo>
                    <a:cubicBezTo>
                      <a:pt x="7" y="45"/>
                      <a:pt x="7" y="45"/>
                      <a:pt x="7" y="45"/>
                    </a:cubicBezTo>
                    <a:cubicBezTo>
                      <a:pt x="7" y="4"/>
                      <a:pt x="7" y="4"/>
                      <a:pt x="7" y="4"/>
                    </a:cubicBezTo>
                    <a:cubicBezTo>
                      <a:pt x="56" y="4"/>
                      <a:pt x="56" y="4"/>
                      <a:pt x="56" y="4"/>
                    </a:cubicBezTo>
                    <a:lnTo>
                      <a:pt x="56" y="45"/>
                    </a:lnTo>
                    <a:close/>
                    <a:moveTo>
                      <a:pt x="59" y="27"/>
                    </a:moveTo>
                    <a:cubicBezTo>
                      <a:pt x="58" y="27"/>
                      <a:pt x="57" y="26"/>
                      <a:pt x="57" y="25"/>
                    </a:cubicBezTo>
                    <a:cubicBezTo>
                      <a:pt x="57" y="24"/>
                      <a:pt x="58" y="23"/>
                      <a:pt x="59" y="23"/>
                    </a:cubicBezTo>
                    <a:cubicBezTo>
                      <a:pt x="60" y="23"/>
                      <a:pt x="61" y="24"/>
                      <a:pt x="61" y="25"/>
                    </a:cubicBezTo>
                    <a:cubicBezTo>
                      <a:pt x="61" y="26"/>
                      <a:pt x="60" y="27"/>
                      <a:pt x="59" y="27"/>
                    </a:cubicBez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2" name="Freeform 42"/>
              <p:cNvSpPr>
                <a:spLocks/>
              </p:cNvSpPr>
              <p:nvPr/>
            </p:nvSpPr>
            <p:spPr bwMode="auto">
              <a:xfrm>
                <a:off x="4127500" y="4065588"/>
                <a:ext cx="19050" cy="15875"/>
              </a:xfrm>
              <a:custGeom>
                <a:avLst/>
                <a:gdLst>
                  <a:gd name="T0" fmla="*/ 12 w 12"/>
                  <a:gd name="T1" fmla="*/ 10 h 10"/>
                  <a:gd name="T2" fmla="*/ 12 w 12"/>
                  <a:gd name="T3" fmla="*/ 7 h 10"/>
                  <a:gd name="T4" fmla="*/ 12 w 12"/>
                  <a:gd name="T5" fmla="*/ 0 h 10"/>
                  <a:gd name="T6" fmla="*/ 0 w 12"/>
                  <a:gd name="T7" fmla="*/ 10 h 10"/>
                  <a:gd name="T8" fmla="*/ 12 w 12"/>
                  <a:gd name="T9" fmla="*/ 10 h 10"/>
                </a:gdLst>
                <a:ahLst/>
                <a:cxnLst>
                  <a:cxn ang="0">
                    <a:pos x="T0" y="T1"/>
                  </a:cxn>
                  <a:cxn ang="0">
                    <a:pos x="T2" y="T3"/>
                  </a:cxn>
                  <a:cxn ang="0">
                    <a:pos x="T4" y="T5"/>
                  </a:cxn>
                  <a:cxn ang="0">
                    <a:pos x="T6" y="T7"/>
                  </a:cxn>
                  <a:cxn ang="0">
                    <a:pos x="T8" y="T9"/>
                  </a:cxn>
                </a:cxnLst>
                <a:rect l="0" t="0" r="r" b="b"/>
                <a:pathLst>
                  <a:path w="12" h="10">
                    <a:moveTo>
                      <a:pt x="12" y="10"/>
                    </a:moveTo>
                    <a:lnTo>
                      <a:pt x="12" y="7"/>
                    </a:lnTo>
                    <a:lnTo>
                      <a:pt x="12" y="0"/>
                    </a:lnTo>
                    <a:lnTo>
                      <a:pt x="0" y="10"/>
                    </a:lnTo>
                    <a:lnTo>
                      <a:pt x="12" y="10"/>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3" name="Freeform 43"/>
              <p:cNvSpPr>
                <a:spLocks/>
              </p:cNvSpPr>
              <p:nvPr/>
            </p:nvSpPr>
            <p:spPr bwMode="auto">
              <a:xfrm>
                <a:off x="4152900" y="4046538"/>
                <a:ext cx="19050" cy="34925"/>
              </a:xfrm>
              <a:custGeom>
                <a:avLst/>
                <a:gdLst>
                  <a:gd name="T0" fmla="*/ 0 w 12"/>
                  <a:gd name="T1" fmla="*/ 10 h 22"/>
                  <a:gd name="T2" fmla="*/ 0 w 12"/>
                  <a:gd name="T3" fmla="*/ 19 h 22"/>
                  <a:gd name="T4" fmla="*/ 0 w 12"/>
                  <a:gd name="T5" fmla="*/ 22 h 22"/>
                  <a:gd name="T6" fmla="*/ 10 w 12"/>
                  <a:gd name="T7" fmla="*/ 22 h 22"/>
                  <a:gd name="T8" fmla="*/ 12 w 12"/>
                  <a:gd name="T9" fmla="*/ 19 h 22"/>
                  <a:gd name="T10" fmla="*/ 12 w 12"/>
                  <a:gd name="T11" fmla="*/ 0 h 22"/>
                  <a:gd name="T12" fmla="*/ 0 w 12"/>
                  <a:gd name="T13" fmla="*/ 10 h 22"/>
                  <a:gd name="T14" fmla="*/ 0 w 12"/>
                  <a:gd name="T15" fmla="*/ 1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2">
                    <a:moveTo>
                      <a:pt x="0" y="10"/>
                    </a:moveTo>
                    <a:lnTo>
                      <a:pt x="0" y="19"/>
                    </a:lnTo>
                    <a:lnTo>
                      <a:pt x="0" y="22"/>
                    </a:lnTo>
                    <a:lnTo>
                      <a:pt x="10" y="22"/>
                    </a:lnTo>
                    <a:lnTo>
                      <a:pt x="12" y="19"/>
                    </a:lnTo>
                    <a:lnTo>
                      <a:pt x="12" y="0"/>
                    </a:lnTo>
                    <a:lnTo>
                      <a:pt x="0" y="10"/>
                    </a:lnTo>
                    <a:lnTo>
                      <a:pt x="0" y="10"/>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4" name="Freeform 44"/>
              <p:cNvSpPr>
                <a:spLocks/>
              </p:cNvSpPr>
              <p:nvPr/>
            </p:nvSpPr>
            <p:spPr bwMode="auto">
              <a:xfrm>
                <a:off x="4176713" y="4032250"/>
                <a:ext cx="17463" cy="49212"/>
              </a:xfrm>
              <a:custGeom>
                <a:avLst/>
                <a:gdLst>
                  <a:gd name="T0" fmla="*/ 4 w 11"/>
                  <a:gd name="T1" fmla="*/ 5 h 31"/>
                  <a:gd name="T2" fmla="*/ 0 w 11"/>
                  <a:gd name="T3" fmla="*/ 7 h 31"/>
                  <a:gd name="T4" fmla="*/ 0 w 11"/>
                  <a:gd name="T5" fmla="*/ 28 h 31"/>
                  <a:gd name="T6" fmla="*/ 2 w 11"/>
                  <a:gd name="T7" fmla="*/ 31 h 31"/>
                  <a:gd name="T8" fmla="*/ 11 w 11"/>
                  <a:gd name="T9" fmla="*/ 31 h 31"/>
                  <a:gd name="T10" fmla="*/ 11 w 11"/>
                  <a:gd name="T11" fmla="*/ 28 h 31"/>
                  <a:gd name="T12" fmla="*/ 11 w 11"/>
                  <a:gd name="T13" fmla="*/ 5 h 31"/>
                  <a:gd name="T14" fmla="*/ 9 w 11"/>
                  <a:gd name="T15" fmla="*/ 0 h 31"/>
                  <a:gd name="T16" fmla="*/ 4 w 11"/>
                  <a:gd name="T17"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1">
                    <a:moveTo>
                      <a:pt x="4" y="5"/>
                    </a:moveTo>
                    <a:lnTo>
                      <a:pt x="0" y="7"/>
                    </a:lnTo>
                    <a:lnTo>
                      <a:pt x="0" y="28"/>
                    </a:lnTo>
                    <a:lnTo>
                      <a:pt x="2" y="31"/>
                    </a:lnTo>
                    <a:lnTo>
                      <a:pt x="11" y="31"/>
                    </a:lnTo>
                    <a:lnTo>
                      <a:pt x="11" y="28"/>
                    </a:lnTo>
                    <a:lnTo>
                      <a:pt x="11" y="5"/>
                    </a:lnTo>
                    <a:lnTo>
                      <a:pt x="9" y="0"/>
                    </a:lnTo>
                    <a:lnTo>
                      <a:pt x="4" y="5"/>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5" name="Freeform 45"/>
              <p:cNvSpPr>
                <a:spLocks/>
              </p:cNvSpPr>
              <p:nvPr/>
            </p:nvSpPr>
            <p:spPr bwMode="auto">
              <a:xfrm>
                <a:off x="4202113" y="4040188"/>
                <a:ext cx="19050" cy="41275"/>
              </a:xfrm>
              <a:custGeom>
                <a:avLst/>
                <a:gdLst>
                  <a:gd name="T0" fmla="*/ 2 w 5"/>
                  <a:gd name="T1" fmla="*/ 2 h 11"/>
                  <a:gd name="T2" fmla="*/ 0 w 5"/>
                  <a:gd name="T3" fmla="*/ 2 h 11"/>
                  <a:gd name="T4" fmla="*/ 0 w 5"/>
                  <a:gd name="T5" fmla="*/ 2 h 11"/>
                  <a:gd name="T6" fmla="*/ 0 w 5"/>
                  <a:gd name="T7" fmla="*/ 1 h 11"/>
                  <a:gd name="T8" fmla="*/ 0 w 5"/>
                  <a:gd name="T9" fmla="*/ 10 h 11"/>
                  <a:gd name="T10" fmla="*/ 0 w 5"/>
                  <a:gd name="T11" fmla="*/ 11 h 11"/>
                  <a:gd name="T12" fmla="*/ 4 w 5"/>
                  <a:gd name="T13" fmla="*/ 11 h 11"/>
                  <a:gd name="T14" fmla="*/ 5 w 5"/>
                  <a:gd name="T15" fmla="*/ 10 h 11"/>
                  <a:gd name="T16" fmla="*/ 5 w 5"/>
                  <a:gd name="T17" fmla="*/ 0 h 11"/>
                  <a:gd name="T18" fmla="*/ 3 w 5"/>
                  <a:gd name="T19" fmla="*/ 2 h 11"/>
                  <a:gd name="T20" fmla="*/ 2 w 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11">
                    <a:moveTo>
                      <a:pt x="2" y="2"/>
                    </a:moveTo>
                    <a:cubicBezTo>
                      <a:pt x="2" y="3"/>
                      <a:pt x="1" y="3"/>
                      <a:pt x="0" y="2"/>
                    </a:cubicBezTo>
                    <a:cubicBezTo>
                      <a:pt x="0" y="2"/>
                      <a:pt x="0" y="2"/>
                      <a:pt x="0" y="2"/>
                    </a:cubicBezTo>
                    <a:cubicBezTo>
                      <a:pt x="0" y="1"/>
                      <a:pt x="0" y="1"/>
                      <a:pt x="0" y="1"/>
                    </a:cubicBezTo>
                    <a:cubicBezTo>
                      <a:pt x="0" y="10"/>
                      <a:pt x="0" y="10"/>
                      <a:pt x="0" y="10"/>
                    </a:cubicBezTo>
                    <a:cubicBezTo>
                      <a:pt x="0" y="11"/>
                      <a:pt x="0" y="11"/>
                      <a:pt x="0" y="11"/>
                    </a:cubicBezTo>
                    <a:cubicBezTo>
                      <a:pt x="4" y="11"/>
                      <a:pt x="4" y="11"/>
                      <a:pt x="4" y="11"/>
                    </a:cubicBezTo>
                    <a:cubicBezTo>
                      <a:pt x="5" y="10"/>
                      <a:pt x="5" y="10"/>
                      <a:pt x="5" y="10"/>
                    </a:cubicBezTo>
                    <a:cubicBezTo>
                      <a:pt x="5" y="0"/>
                      <a:pt x="5" y="0"/>
                      <a:pt x="5" y="0"/>
                    </a:cubicBezTo>
                    <a:cubicBezTo>
                      <a:pt x="3" y="2"/>
                      <a:pt x="3" y="2"/>
                      <a:pt x="3" y="2"/>
                    </a:cubicBezTo>
                    <a:lnTo>
                      <a:pt x="2" y="2"/>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6" name="Freeform 46"/>
              <p:cNvSpPr>
                <a:spLocks/>
              </p:cNvSpPr>
              <p:nvPr/>
            </p:nvSpPr>
            <p:spPr bwMode="auto">
              <a:xfrm>
                <a:off x="4224338" y="4021138"/>
                <a:ext cx="19050" cy="60325"/>
              </a:xfrm>
              <a:custGeom>
                <a:avLst/>
                <a:gdLst>
                  <a:gd name="T0" fmla="*/ 0 w 12"/>
                  <a:gd name="T1" fmla="*/ 9 h 38"/>
                  <a:gd name="T2" fmla="*/ 0 w 12"/>
                  <a:gd name="T3" fmla="*/ 35 h 38"/>
                  <a:gd name="T4" fmla="*/ 3 w 12"/>
                  <a:gd name="T5" fmla="*/ 38 h 38"/>
                  <a:gd name="T6" fmla="*/ 12 w 12"/>
                  <a:gd name="T7" fmla="*/ 38 h 38"/>
                  <a:gd name="T8" fmla="*/ 12 w 12"/>
                  <a:gd name="T9" fmla="*/ 35 h 38"/>
                  <a:gd name="T10" fmla="*/ 12 w 12"/>
                  <a:gd name="T11" fmla="*/ 0 h 38"/>
                  <a:gd name="T12" fmla="*/ 5 w 12"/>
                  <a:gd name="T13" fmla="*/ 7 h 38"/>
                  <a:gd name="T14" fmla="*/ 0 w 12"/>
                  <a:gd name="T15" fmla="*/ 9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8">
                    <a:moveTo>
                      <a:pt x="0" y="9"/>
                    </a:moveTo>
                    <a:lnTo>
                      <a:pt x="0" y="35"/>
                    </a:lnTo>
                    <a:lnTo>
                      <a:pt x="3" y="38"/>
                    </a:lnTo>
                    <a:lnTo>
                      <a:pt x="12" y="38"/>
                    </a:lnTo>
                    <a:lnTo>
                      <a:pt x="12" y="35"/>
                    </a:lnTo>
                    <a:lnTo>
                      <a:pt x="12" y="0"/>
                    </a:lnTo>
                    <a:lnTo>
                      <a:pt x="5" y="7"/>
                    </a:lnTo>
                    <a:lnTo>
                      <a:pt x="0" y="9"/>
                    </a:lnTo>
                    <a:close/>
                  </a:path>
                </a:pathLst>
              </a:custGeom>
              <a:solidFill>
                <a:srgbClr val="7664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7" name="Freeform 47"/>
              <p:cNvSpPr>
                <a:spLocks/>
              </p:cNvSpPr>
              <p:nvPr/>
            </p:nvSpPr>
            <p:spPr bwMode="auto">
              <a:xfrm>
                <a:off x="4116388" y="3990975"/>
                <a:ext cx="146050" cy="85725"/>
              </a:xfrm>
              <a:custGeom>
                <a:avLst/>
                <a:gdLst>
                  <a:gd name="T0" fmla="*/ 1 w 39"/>
                  <a:gd name="T1" fmla="*/ 23 h 23"/>
                  <a:gd name="T2" fmla="*/ 2 w 39"/>
                  <a:gd name="T3" fmla="*/ 22 h 23"/>
                  <a:gd name="T4" fmla="*/ 8 w 39"/>
                  <a:gd name="T5" fmla="*/ 18 h 23"/>
                  <a:gd name="T6" fmla="*/ 9 w 39"/>
                  <a:gd name="T7" fmla="*/ 17 h 23"/>
                  <a:gd name="T8" fmla="*/ 9 w 39"/>
                  <a:gd name="T9" fmla="*/ 17 h 23"/>
                  <a:gd name="T10" fmla="*/ 15 w 39"/>
                  <a:gd name="T11" fmla="*/ 13 h 23"/>
                  <a:gd name="T12" fmla="*/ 15 w 39"/>
                  <a:gd name="T13" fmla="*/ 13 h 23"/>
                  <a:gd name="T14" fmla="*/ 16 w 39"/>
                  <a:gd name="T15" fmla="*/ 12 h 23"/>
                  <a:gd name="T16" fmla="*/ 18 w 39"/>
                  <a:gd name="T17" fmla="*/ 11 h 23"/>
                  <a:gd name="T18" fmla="*/ 20 w 39"/>
                  <a:gd name="T19" fmla="*/ 9 h 23"/>
                  <a:gd name="T20" fmla="*/ 21 w 39"/>
                  <a:gd name="T21" fmla="*/ 10 h 23"/>
                  <a:gd name="T22" fmla="*/ 23 w 39"/>
                  <a:gd name="T23" fmla="*/ 12 h 23"/>
                  <a:gd name="T24" fmla="*/ 23 w 39"/>
                  <a:gd name="T25" fmla="*/ 13 h 23"/>
                  <a:gd name="T26" fmla="*/ 24 w 39"/>
                  <a:gd name="T27" fmla="*/ 13 h 23"/>
                  <a:gd name="T28" fmla="*/ 25 w 39"/>
                  <a:gd name="T29" fmla="*/ 13 h 23"/>
                  <a:gd name="T30" fmla="*/ 26 w 39"/>
                  <a:gd name="T31" fmla="*/ 12 h 23"/>
                  <a:gd name="T32" fmla="*/ 28 w 39"/>
                  <a:gd name="T33" fmla="*/ 11 h 23"/>
                  <a:gd name="T34" fmla="*/ 30 w 39"/>
                  <a:gd name="T35" fmla="*/ 10 h 23"/>
                  <a:gd name="T36" fmla="*/ 32 w 39"/>
                  <a:gd name="T37" fmla="*/ 8 h 23"/>
                  <a:gd name="T38" fmla="*/ 36 w 39"/>
                  <a:gd name="T39" fmla="*/ 4 h 23"/>
                  <a:gd name="T40" fmla="*/ 36 w 39"/>
                  <a:gd name="T41" fmla="*/ 4 h 23"/>
                  <a:gd name="T42" fmla="*/ 36 w 39"/>
                  <a:gd name="T43" fmla="*/ 7 h 23"/>
                  <a:gd name="T44" fmla="*/ 38 w 39"/>
                  <a:gd name="T45" fmla="*/ 9 h 23"/>
                  <a:gd name="T46" fmla="*/ 39 w 39"/>
                  <a:gd name="T47" fmla="*/ 7 h 23"/>
                  <a:gd name="T48" fmla="*/ 39 w 39"/>
                  <a:gd name="T49" fmla="*/ 1 h 23"/>
                  <a:gd name="T50" fmla="*/ 38 w 39"/>
                  <a:gd name="T51" fmla="*/ 0 h 23"/>
                  <a:gd name="T52" fmla="*/ 38 w 39"/>
                  <a:gd name="T53" fmla="*/ 0 h 23"/>
                  <a:gd name="T54" fmla="*/ 36 w 39"/>
                  <a:gd name="T55" fmla="*/ 0 h 23"/>
                  <a:gd name="T56" fmla="*/ 31 w 39"/>
                  <a:gd name="T57" fmla="*/ 0 h 23"/>
                  <a:gd name="T58" fmla="*/ 31 w 39"/>
                  <a:gd name="T59" fmla="*/ 0 h 23"/>
                  <a:gd name="T60" fmla="*/ 31 w 39"/>
                  <a:gd name="T61" fmla="*/ 0 h 23"/>
                  <a:gd name="T62" fmla="*/ 30 w 39"/>
                  <a:gd name="T63" fmla="*/ 1 h 23"/>
                  <a:gd name="T64" fmla="*/ 31 w 39"/>
                  <a:gd name="T65" fmla="*/ 3 h 23"/>
                  <a:gd name="T66" fmla="*/ 31 w 39"/>
                  <a:gd name="T67" fmla="*/ 3 h 23"/>
                  <a:gd name="T68" fmla="*/ 33 w 39"/>
                  <a:gd name="T69" fmla="*/ 3 h 23"/>
                  <a:gd name="T70" fmla="*/ 34 w 39"/>
                  <a:gd name="T71" fmla="*/ 3 h 23"/>
                  <a:gd name="T72" fmla="*/ 32 w 39"/>
                  <a:gd name="T73" fmla="*/ 4 h 23"/>
                  <a:gd name="T74" fmla="*/ 30 w 39"/>
                  <a:gd name="T75" fmla="*/ 6 h 23"/>
                  <a:gd name="T76" fmla="*/ 28 w 39"/>
                  <a:gd name="T77" fmla="*/ 7 h 23"/>
                  <a:gd name="T78" fmla="*/ 26 w 39"/>
                  <a:gd name="T79" fmla="*/ 9 h 23"/>
                  <a:gd name="T80" fmla="*/ 25 w 39"/>
                  <a:gd name="T81" fmla="*/ 10 h 23"/>
                  <a:gd name="T82" fmla="*/ 23 w 39"/>
                  <a:gd name="T83" fmla="*/ 9 h 23"/>
                  <a:gd name="T84" fmla="*/ 23 w 39"/>
                  <a:gd name="T85" fmla="*/ 8 h 23"/>
                  <a:gd name="T86" fmla="*/ 21 w 39"/>
                  <a:gd name="T87" fmla="*/ 7 h 23"/>
                  <a:gd name="T88" fmla="*/ 21 w 39"/>
                  <a:gd name="T89" fmla="*/ 6 h 23"/>
                  <a:gd name="T90" fmla="*/ 19 w 39"/>
                  <a:gd name="T91" fmla="*/ 6 h 23"/>
                  <a:gd name="T92" fmla="*/ 18 w 39"/>
                  <a:gd name="T93" fmla="*/ 7 h 23"/>
                  <a:gd name="T94" fmla="*/ 16 w 39"/>
                  <a:gd name="T95" fmla="*/ 8 h 23"/>
                  <a:gd name="T96" fmla="*/ 15 w 39"/>
                  <a:gd name="T97" fmla="*/ 9 h 23"/>
                  <a:gd name="T98" fmla="*/ 15 w 39"/>
                  <a:gd name="T99" fmla="*/ 10 h 23"/>
                  <a:gd name="T100" fmla="*/ 9 w 39"/>
                  <a:gd name="T101" fmla="*/ 13 h 23"/>
                  <a:gd name="T102" fmla="*/ 9 w 39"/>
                  <a:gd name="T103" fmla="*/ 14 h 23"/>
                  <a:gd name="T104" fmla="*/ 8 w 39"/>
                  <a:gd name="T105" fmla="*/ 15 h 23"/>
                  <a:gd name="T106" fmla="*/ 1 w 39"/>
                  <a:gd name="T107" fmla="*/ 20 h 23"/>
                  <a:gd name="T108" fmla="*/ 0 w 39"/>
                  <a:gd name="T109" fmla="*/ 20 h 23"/>
                  <a:gd name="T110" fmla="*/ 0 w 39"/>
                  <a:gd name="T111" fmla="*/ 22 h 23"/>
                  <a:gd name="T112" fmla="*/ 1 w 39"/>
                  <a:gd name="T11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 h="23">
                    <a:moveTo>
                      <a:pt x="1" y="23"/>
                    </a:moveTo>
                    <a:cubicBezTo>
                      <a:pt x="2" y="22"/>
                      <a:pt x="2" y="22"/>
                      <a:pt x="2" y="22"/>
                    </a:cubicBezTo>
                    <a:cubicBezTo>
                      <a:pt x="8" y="18"/>
                      <a:pt x="8" y="18"/>
                      <a:pt x="8" y="18"/>
                    </a:cubicBezTo>
                    <a:cubicBezTo>
                      <a:pt x="9" y="17"/>
                      <a:pt x="9" y="17"/>
                      <a:pt x="9" y="17"/>
                    </a:cubicBezTo>
                    <a:cubicBezTo>
                      <a:pt x="9" y="17"/>
                      <a:pt x="9" y="17"/>
                      <a:pt x="9" y="17"/>
                    </a:cubicBezTo>
                    <a:cubicBezTo>
                      <a:pt x="15" y="13"/>
                      <a:pt x="15" y="13"/>
                      <a:pt x="15" y="13"/>
                    </a:cubicBezTo>
                    <a:cubicBezTo>
                      <a:pt x="15" y="13"/>
                      <a:pt x="15" y="13"/>
                      <a:pt x="15" y="13"/>
                    </a:cubicBezTo>
                    <a:cubicBezTo>
                      <a:pt x="16" y="12"/>
                      <a:pt x="16" y="12"/>
                      <a:pt x="16" y="12"/>
                    </a:cubicBezTo>
                    <a:cubicBezTo>
                      <a:pt x="18" y="11"/>
                      <a:pt x="18" y="11"/>
                      <a:pt x="18" y="11"/>
                    </a:cubicBezTo>
                    <a:cubicBezTo>
                      <a:pt x="20" y="9"/>
                      <a:pt x="20" y="9"/>
                      <a:pt x="20" y="9"/>
                    </a:cubicBezTo>
                    <a:cubicBezTo>
                      <a:pt x="21" y="10"/>
                      <a:pt x="21" y="10"/>
                      <a:pt x="21" y="10"/>
                    </a:cubicBezTo>
                    <a:cubicBezTo>
                      <a:pt x="23" y="12"/>
                      <a:pt x="23" y="12"/>
                      <a:pt x="23" y="12"/>
                    </a:cubicBezTo>
                    <a:cubicBezTo>
                      <a:pt x="23" y="13"/>
                      <a:pt x="23" y="13"/>
                      <a:pt x="23" y="13"/>
                    </a:cubicBezTo>
                    <a:cubicBezTo>
                      <a:pt x="24" y="13"/>
                      <a:pt x="24" y="13"/>
                      <a:pt x="24" y="13"/>
                    </a:cubicBezTo>
                    <a:cubicBezTo>
                      <a:pt x="24" y="13"/>
                      <a:pt x="25" y="13"/>
                      <a:pt x="25" y="13"/>
                    </a:cubicBezTo>
                    <a:cubicBezTo>
                      <a:pt x="26" y="12"/>
                      <a:pt x="26" y="12"/>
                      <a:pt x="26" y="12"/>
                    </a:cubicBezTo>
                    <a:cubicBezTo>
                      <a:pt x="28" y="11"/>
                      <a:pt x="28" y="11"/>
                      <a:pt x="28" y="11"/>
                    </a:cubicBezTo>
                    <a:cubicBezTo>
                      <a:pt x="30" y="10"/>
                      <a:pt x="30" y="10"/>
                      <a:pt x="30" y="10"/>
                    </a:cubicBezTo>
                    <a:cubicBezTo>
                      <a:pt x="32" y="8"/>
                      <a:pt x="32" y="8"/>
                      <a:pt x="32" y="8"/>
                    </a:cubicBezTo>
                    <a:cubicBezTo>
                      <a:pt x="36" y="4"/>
                      <a:pt x="36" y="4"/>
                      <a:pt x="36" y="4"/>
                    </a:cubicBezTo>
                    <a:cubicBezTo>
                      <a:pt x="36" y="4"/>
                      <a:pt x="36" y="4"/>
                      <a:pt x="36" y="4"/>
                    </a:cubicBezTo>
                    <a:cubicBezTo>
                      <a:pt x="36" y="7"/>
                      <a:pt x="36" y="7"/>
                      <a:pt x="36" y="7"/>
                    </a:cubicBezTo>
                    <a:cubicBezTo>
                      <a:pt x="36" y="8"/>
                      <a:pt x="37" y="9"/>
                      <a:pt x="38" y="9"/>
                    </a:cubicBezTo>
                    <a:cubicBezTo>
                      <a:pt x="38" y="9"/>
                      <a:pt x="39" y="8"/>
                      <a:pt x="39" y="7"/>
                    </a:cubicBezTo>
                    <a:cubicBezTo>
                      <a:pt x="39" y="1"/>
                      <a:pt x="39" y="1"/>
                      <a:pt x="39" y="1"/>
                    </a:cubicBezTo>
                    <a:cubicBezTo>
                      <a:pt x="39" y="1"/>
                      <a:pt x="39" y="1"/>
                      <a:pt x="38" y="0"/>
                    </a:cubicBezTo>
                    <a:cubicBezTo>
                      <a:pt x="38" y="0"/>
                      <a:pt x="38" y="0"/>
                      <a:pt x="38" y="0"/>
                    </a:cubicBezTo>
                    <a:cubicBezTo>
                      <a:pt x="36" y="0"/>
                      <a:pt x="36" y="0"/>
                      <a:pt x="36" y="0"/>
                    </a:cubicBezTo>
                    <a:cubicBezTo>
                      <a:pt x="31" y="0"/>
                      <a:pt x="31" y="0"/>
                      <a:pt x="31" y="0"/>
                    </a:cubicBezTo>
                    <a:cubicBezTo>
                      <a:pt x="31" y="0"/>
                      <a:pt x="31" y="0"/>
                      <a:pt x="31" y="0"/>
                    </a:cubicBezTo>
                    <a:cubicBezTo>
                      <a:pt x="31" y="0"/>
                      <a:pt x="31" y="0"/>
                      <a:pt x="31" y="0"/>
                    </a:cubicBezTo>
                    <a:cubicBezTo>
                      <a:pt x="30" y="0"/>
                      <a:pt x="30" y="1"/>
                      <a:pt x="30" y="1"/>
                    </a:cubicBezTo>
                    <a:cubicBezTo>
                      <a:pt x="30" y="2"/>
                      <a:pt x="30" y="2"/>
                      <a:pt x="31" y="3"/>
                    </a:cubicBezTo>
                    <a:cubicBezTo>
                      <a:pt x="31" y="3"/>
                      <a:pt x="31" y="3"/>
                      <a:pt x="31" y="3"/>
                    </a:cubicBezTo>
                    <a:cubicBezTo>
                      <a:pt x="33" y="3"/>
                      <a:pt x="33" y="3"/>
                      <a:pt x="33" y="3"/>
                    </a:cubicBezTo>
                    <a:cubicBezTo>
                      <a:pt x="34" y="3"/>
                      <a:pt x="34" y="3"/>
                      <a:pt x="34" y="3"/>
                    </a:cubicBezTo>
                    <a:cubicBezTo>
                      <a:pt x="32" y="4"/>
                      <a:pt x="32" y="4"/>
                      <a:pt x="32" y="4"/>
                    </a:cubicBezTo>
                    <a:cubicBezTo>
                      <a:pt x="30" y="6"/>
                      <a:pt x="30" y="6"/>
                      <a:pt x="30" y="6"/>
                    </a:cubicBezTo>
                    <a:cubicBezTo>
                      <a:pt x="28" y="7"/>
                      <a:pt x="28" y="7"/>
                      <a:pt x="28" y="7"/>
                    </a:cubicBezTo>
                    <a:cubicBezTo>
                      <a:pt x="26" y="9"/>
                      <a:pt x="26" y="9"/>
                      <a:pt x="26" y="9"/>
                    </a:cubicBezTo>
                    <a:cubicBezTo>
                      <a:pt x="25" y="10"/>
                      <a:pt x="25" y="10"/>
                      <a:pt x="25" y="10"/>
                    </a:cubicBezTo>
                    <a:cubicBezTo>
                      <a:pt x="23" y="9"/>
                      <a:pt x="23" y="9"/>
                      <a:pt x="23" y="9"/>
                    </a:cubicBezTo>
                    <a:cubicBezTo>
                      <a:pt x="23" y="8"/>
                      <a:pt x="23" y="8"/>
                      <a:pt x="23" y="8"/>
                    </a:cubicBezTo>
                    <a:cubicBezTo>
                      <a:pt x="21" y="7"/>
                      <a:pt x="21" y="7"/>
                      <a:pt x="21" y="7"/>
                    </a:cubicBezTo>
                    <a:cubicBezTo>
                      <a:pt x="21" y="6"/>
                      <a:pt x="21" y="6"/>
                      <a:pt x="21" y="6"/>
                    </a:cubicBezTo>
                    <a:cubicBezTo>
                      <a:pt x="20" y="6"/>
                      <a:pt x="20" y="6"/>
                      <a:pt x="19" y="6"/>
                    </a:cubicBezTo>
                    <a:cubicBezTo>
                      <a:pt x="18" y="7"/>
                      <a:pt x="18" y="7"/>
                      <a:pt x="18" y="7"/>
                    </a:cubicBezTo>
                    <a:cubicBezTo>
                      <a:pt x="16" y="8"/>
                      <a:pt x="16" y="8"/>
                      <a:pt x="16" y="8"/>
                    </a:cubicBezTo>
                    <a:cubicBezTo>
                      <a:pt x="15" y="9"/>
                      <a:pt x="15" y="9"/>
                      <a:pt x="15" y="9"/>
                    </a:cubicBezTo>
                    <a:cubicBezTo>
                      <a:pt x="15" y="10"/>
                      <a:pt x="15" y="10"/>
                      <a:pt x="15" y="10"/>
                    </a:cubicBezTo>
                    <a:cubicBezTo>
                      <a:pt x="9" y="13"/>
                      <a:pt x="9" y="13"/>
                      <a:pt x="9" y="13"/>
                    </a:cubicBezTo>
                    <a:cubicBezTo>
                      <a:pt x="9" y="14"/>
                      <a:pt x="9" y="14"/>
                      <a:pt x="9" y="14"/>
                    </a:cubicBezTo>
                    <a:cubicBezTo>
                      <a:pt x="8" y="15"/>
                      <a:pt x="8" y="15"/>
                      <a:pt x="8" y="15"/>
                    </a:cubicBezTo>
                    <a:cubicBezTo>
                      <a:pt x="1" y="20"/>
                      <a:pt x="1" y="20"/>
                      <a:pt x="1" y="20"/>
                    </a:cubicBezTo>
                    <a:cubicBezTo>
                      <a:pt x="0" y="20"/>
                      <a:pt x="0" y="20"/>
                      <a:pt x="0" y="20"/>
                    </a:cubicBezTo>
                    <a:cubicBezTo>
                      <a:pt x="0" y="21"/>
                      <a:pt x="0" y="22"/>
                      <a:pt x="0" y="22"/>
                    </a:cubicBezTo>
                    <a:cubicBezTo>
                      <a:pt x="0" y="23"/>
                      <a:pt x="1" y="23"/>
                      <a:pt x="1" y="23"/>
                    </a:cubicBezTo>
                    <a:close/>
                  </a:path>
                </a:pathLst>
              </a:custGeom>
              <a:solidFill>
                <a:srgbClr val="809D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8" name="Freeform 48"/>
              <p:cNvSpPr>
                <a:spLocks/>
              </p:cNvSpPr>
              <p:nvPr/>
            </p:nvSpPr>
            <p:spPr bwMode="auto">
              <a:xfrm>
                <a:off x="4070350" y="4129088"/>
                <a:ext cx="236538" cy="87312"/>
              </a:xfrm>
              <a:custGeom>
                <a:avLst/>
                <a:gdLst>
                  <a:gd name="T0" fmla="*/ 58 w 63"/>
                  <a:gd name="T1" fmla="*/ 0 h 23"/>
                  <a:gd name="T2" fmla="*/ 5 w 63"/>
                  <a:gd name="T3" fmla="*/ 0 h 23"/>
                  <a:gd name="T4" fmla="*/ 0 w 63"/>
                  <a:gd name="T5" fmla="*/ 6 h 23"/>
                  <a:gd name="T6" fmla="*/ 0 w 63"/>
                  <a:gd name="T7" fmla="*/ 23 h 23"/>
                  <a:gd name="T8" fmla="*/ 7 w 63"/>
                  <a:gd name="T9" fmla="*/ 23 h 23"/>
                  <a:gd name="T10" fmla="*/ 7 w 63"/>
                  <a:gd name="T11" fmla="*/ 4 h 23"/>
                  <a:gd name="T12" fmla="*/ 56 w 63"/>
                  <a:gd name="T13" fmla="*/ 4 h 23"/>
                  <a:gd name="T14" fmla="*/ 56 w 63"/>
                  <a:gd name="T15" fmla="*/ 23 h 23"/>
                  <a:gd name="T16" fmla="*/ 58 w 63"/>
                  <a:gd name="T17" fmla="*/ 23 h 23"/>
                  <a:gd name="T18" fmla="*/ 59 w 63"/>
                  <a:gd name="T19" fmla="*/ 23 h 23"/>
                  <a:gd name="T20" fmla="*/ 60 w 63"/>
                  <a:gd name="T21" fmla="*/ 23 h 23"/>
                  <a:gd name="T22" fmla="*/ 63 w 63"/>
                  <a:gd name="T23" fmla="*/ 23 h 23"/>
                  <a:gd name="T24" fmla="*/ 63 w 63"/>
                  <a:gd name="T25" fmla="*/ 6 h 23"/>
                  <a:gd name="T26" fmla="*/ 58 w 63"/>
                  <a:gd name="T2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3">
                    <a:moveTo>
                      <a:pt x="58" y="0"/>
                    </a:moveTo>
                    <a:cubicBezTo>
                      <a:pt x="5" y="0"/>
                      <a:pt x="5" y="0"/>
                      <a:pt x="5" y="0"/>
                    </a:cubicBezTo>
                    <a:cubicBezTo>
                      <a:pt x="2" y="0"/>
                      <a:pt x="0" y="3"/>
                      <a:pt x="0" y="6"/>
                    </a:cubicBezTo>
                    <a:cubicBezTo>
                      <a:pt x="0" y="23"/>
                      <a:pt x="0" y="23"/>
                      <a:pt x="0" y="23"/>
                    </a:cubicBezTo>
                    <a:cubicBezTo>
                      <a:pt x="7" y="23"/>
                      <a:pt x="7" y="23"/>
                      <a:pt x="7" y="23"/>
                    </a:cubicBezTo>
                    <a:cubicBezTo>
                      <a:pt x="7" y="4"/>
                      <a:pt x="7" y="4"/>
                      <a:pt x="7" y="4"/>
                    </a:cubicBezTo>
                    <a:cubicBezTo>
                      <a:pt x="56" y="4"/>
                      <a:pt x="56" y="4"/>
                      <a:pt x="56" y="4"/>
                    </a:cubicBezTo>
                    <a:cubicBezTo>
                      <a:pt x="56" y="23"/>
                      <a:pt x="56" y="23"/>
                      <a:pt x="56" y="23"/>
                    </a:cubicBezTo>
                    <a:cubicBezTo>
                      <a:pt x="58" y="23"/>
                      <a:pt x="58" y="23"/>
                      <a:pt x="58" y="23"/>
                    </a:cubicBezTo>
                    <a:cubicBezTo>
                      <a:pt x="58" y="23"/>
                      <a:pt x="59" y="23"/>
                      <a:pt x="59" y="23"/>
                    </a:cubicBezTo>
                    <a:cubicBezTo>
                      <a:pt x="59" y="23"/>
                      <a:pt x="60" y="23"/>
                      <a:pt x="60" y="23"/>
                    </a:cubicBezTo>
                    <a:cubicBezTo>
                      <a:pt x="63" y="23"/>
                      <a:pt x="63" y="23"/>
                      <a:pt x="63" y="23"/>
                    </a:cubicBezTo>
                    <a:cubicBezTo>
                      <a:pt x="63" y="6"/>
                      <a:pt x="63" y="6"/>
                      <a:pt x="63" y="6"/>
                    </a:cubicBezTo>
                    <a:cubicBezTo>
                      <a:pt x="63" y="3"/>
                      <a:pt x="60" y="0"/>
                      <a:pt x="58"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599" name="Freeform 49"/>
              <p:cNvSpPr>
                <a:spLocks/>
              </p:cNvSpPr>
              <p:nvPr/>
            </p:nvSpPr>
            <p:spPr bwMode="auto">
              <a:xfrm>
                <a:off x="4127500" y="4178300"/>
                <a:ext cx="19050" cy="11112"/>
              </a:xfrm>
              <a:custGeom>
                <a:avLst/>
                <a:gdLst>
                  <a:gd name="T0" fmla="*/ 12 w 12"/>
                  <a:gd name="T1" fmla="*/ 0 h 7"/>
                  <a:gd name="T2" fmla="*/ 0 w 12"/>
                  <a:gd name="T3" fmla="*/ 0 h 7"/>
                  <a:gd name="T4" fmla="*/ 12 w 12"/>
                  <a:gd name="T5" fmla="*/ 7 h 7"/>
                  <a:gd name="T6" fmla="*/ 12 w 12"/>
                  <a:gd name="T7" fmla="*/ 0 h 7"/>
                  <a:gd name="T8" fmla="*/ 12 w 12"/>
                  <a:gd name="T9" fmla="*/ 0 h 7"/>
                </a:gdLst>
                <a:ahLst/>
                <a:cxnLst>
                  <a:cxn ang="0">
                    <a:pos x="T0" y="T1"/>
                  </a:cxn>
                  <a:cxn ang="0">
                    <a:pos x="T2" y="T3"/>
                  </a:cxn>
                  <a:cxn ang="0">
                    <a:pos x="T4" y="T5"/>
                  </a:cxn>
                  <a:cxn ang="0">
                    <a:pos x="T6" y="T7"/>
                  </a:cxn>
                  <a:cxn ang="0">
                    <a:pos x="T8" y="T9"/>
                  </a:cxn>
                </a:cxnLst>
                <a:rect l="0" t="0" r="r" b="b"/>
                <a:pathLst>
                  <a:path w="12" h="7">
                    <a:moveTo>
                      <a:pt x="12" y="0"/>
                    </a:moveTo>
                    <a:lnTo>
                      <a:pt x="0" y="0"/>
                    </a:lnTo>
                    <a:lnTo>
                      <a:pt x="12" y="7"/>
                    </a:lnTo>
                    <a:lnTo>
                      <a:pt x="12" y="0"/>
                    </a:lnTo>
                    <a:lnTo>
                      <a:pt x="12" y="0"/>
                    </a:lnTo>
                    <a:close/>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4" name="Freeform 50"/>
              <p:cNvSpPr>
                <a:spLocks/>
              </p:cNvSpPr>
              <p:nvPr/>
            </p:nvSpPr>
            <p:spPr bwMode="auto">
              <a:xfrm>
                <a:off x="4127500" y="4178300"/>
                <a:ext cx="19050" cy="11112"/>
              </a:xfrm>
              <a:custGeom>
                <a:avLst/>
                <a:gdLst>
                  <a:gd name="T0" fmla="*/ 12 w 12"/>
                  <a:gd name="T1" fmla="*/ 0 h 7"/>
                  <a:gd name="T2" fmla="*/ 0 w 12"/>
                  <a:gd name="T3" fmla="*/ 0 h 7"/>
                  <a:gd name="T4" fmla="*/ 12 w 12"/>
                  <a:gd name="T5" fmla="*/ 7 h 7"/>
                  <a:gd name="T6" fmla="*/ 12 w 12"/>
                  <a:gd name="T7" fmla="*/ 0 h 7"/>
                  <a:gd name="T8" fmla="*/ 12 w 12"/>
                  <a:gd name="T9" fmla="*/ 0 h 7"/>
                </a:gdLst>
                <a:ahLst/>
                <a:cxnLst>
                  <a:cxn ang="0">
                    <a:pos x="T0" y="T1"/>
                  </a:cxn>
                  <a:cxn ang="0">
                    <a:pos x="T2" y="T3"/>
                  </a:cxn>
                  <a:cxn ang="0">
                    <a:pos x="T4" y="T5"/>
                  </a:cxn>
                  <a:cxn ang="0">
                    <a:pos x="T6" y="T7"/>
                  </a:cxn>
                  <a:cxn ang="0">
                    <a:pos x="T8" y="T9"/>
                  </a:cxn>
                </a:cxnLst>
                <a:rect l="0" t="0" r="r" b="b"/>
                <a:pathLst>
                  <a:path w="12" h="7">
                    <a:moveTo>
                      <a:pt x="12" y="0"/>
                    </a:moveTo>
                    <a:lnTo>
                      <a:pt x="0" y="0"/>
                    </a:lnTo>
                    <a:lnTo>
                      <a:pt x="12" y="7"/>
                    </a:lnTo>
                    <a:lnTo>
                      <a:pt x="12" y="0"/>
                    </a:lnTo>
                    <a:lnTo>
                      <a:pt x="12" y="0"/>
                    </a:ln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5" name="Freeform 51"/>
              <p:cNvSpPr>
                <a:spLocks/>
              </p:cNvSpPr>
              <p:nvPr/>
            </p:nvSpPr>
            <p:spPr bwMode="auto">
              <a:xfrm>
                <a:off x="4152900" y="4178300"/>
                <a:ext cx="19050" cy="30162"/>
              </a:xfrm>
              <a:custGeom>
                <a:avLst/>
                <a:gdLst>
                  <a:gd name="T0" fmla="*/ 10 w 12"/>
                  <a:gd name="T1" fmla="*/ 0 h 19"/>
                  <a:gd name="T2" fmla="*/ 0 w 12"/>
                  <a:gd name="T3" fmla="*/ 0 h 19"/>
                  <a:gd name="T4" fmla="*/ 0 w 12"/>
                  <a:gd name="T5" fmla="*/ 0 h 19"/>
                  <a:gd name="T6" fmla="*/ 0 w 12"/>
                  <a:gd name="T7" fmla="*/ 9 h 19"/>
                  <a:gd name="T8" fmla="*/ 0 w 12"/>
                  <a:gd name="T9" fmla="*/ 9 h 19"/>
                  <a:gd name="T10" fmla="*/ 12 w 12"/>
                  <a:gd name="T11" fmla="*/ 19 h 19"/>
                  <a:gd name="T12" fmla="*/ 12 w 12"/>
                  <a:gd name="T13" fmla="*/ 0 h 19"/>
                  <a:gd name="T14" fmla="*/ 10 w 12"/>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9">
                    <a:moveTo>
                      <a:pt x="10" y="0"/>
                    </a:moveTo>
                    <a:lnTo>
                      <a:pt x="0" y="0"/>
                    </a:lnTo>
                    <a:lnTo>
                      <a:pt x="0" y="0"/>
                    </a:lnTo>
                    <a:lnTo>
                      <a:pt x="0" y="9"/>
                    </a:lnTo>
                    <a:lnTo>
                      <a:pt x="0" y="9"/>
                    </a:lnTo>
                    <a:lnTo>
                      <a:pt x="12" y="19"/>
                    </a:lnTo>
                    <a:lnTo>
                      <a:pt x="12" y="0"/>
                    </a:lnTo>
                    <a:lnTo>
                      <a:pt x="10" y="0"/>
                    </a:lnTo>
                    <a:close/>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6" name="Freeform 52"/>
              <p:cNvSpPr>
                <a:spLocks/>
              </p:cNvSpPr>
              <p:nvPr/>
            </p:nvSpPr>
            <p:spPr bwMode="auto">
              <a:xfrm>
                <a:off x="4152900" y="4178300"/>
                <a:ext cx="19050" cy="30162"/>
              </a:xfrm>
              <a:custGeom>
                <a:avLst/>
                <a:gdLst>
                  <a:gd name="T0" fmla="*/ 10 w 12"/>
                  <a:gd name="T1" fmla="*/ 0 h 19"/>
                  <a:gd name="T2" fmla="*/ 0 w 12"/>
                  <a:gd name="T3" fmla="*/ 0 h 19"/>
                  <a:gd name="T4" fmla="*/ 0 w 12"/>
                  <a:gd name="T5" fmla="*/ 0 h 19"/>
                  <a:gd name="T6" fmla="*/ 0 w 12"/>
                  <a:gd name="T7" fmla="*/ 9 h 19"/>
                  <a:gd name="T8" fmla="*/ 0 w 12"/>
                  <a:gd name="T9" fmla="*/ 9 h 19"/>
                  <a:gd name="T10" fmla="*/ 12 w 12"/>
                  <a:gd name="T11" fmla="*/ 19 h 19"/>
                  <a:gd name="T12" fmla="*/ 12 w 12"/>
                  <a:gd name="T13" fmla="*/ 0 h 19"/>
                  <a:gd name="T14" fmla="*/ 10 w 12"/>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9">
                    <a:moveTo>
                      <a:pt x="10" y="0"/>
                    </a:moveTo>
                    <a:lnTo>
                      <a:pt x="0" y="0"/>
                    </a:lnTo>
                    <a:lnTo>
                      <a:pt x="0" y="0"/>
                    </a:lnTo>
                    <a:lnTo>
                      <a:pt x="0" y="9"/>
                    </a:lnTo>
                    <a:lnTo>
                      <a:pt x="0" y="9"/>
                    </a:lnTo>
                    <a:lnTo>
                      <a:pt x="12" y="19"/>
                    </a:lnTo>
                    <a:lnTo>
                      <a:pt x="12" y="0"/>
                    </a:lnTo>
                    <a:lnTo>
                      <a:pt x="10" y="0"/>
                    </a:ln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7" name="Freeform 53"/>
              <p:cNvSpPr>
                <a:spLocks/>
              </p:cNvSpPr>
              <p:nvPr/>
            </p:nvSpPr>
            <p:spPr bwMode="auto">
              <a:xfrm>
                <a:off x="4176713" y="4178300"/>
                <a:ext cx="17463" cy="38100"/>
              </a:xfrm>
              <a:custGeom>
                <a:avLst/>
                <a:gdLst>
                  <a:gd name="T0" fmla="*/ 11 w 11"/>
                  <a:gd name="T1" fmla="*/ 0 h 24"/>
                  <a:gd name="T2" fmla="*/ 2 w 11"/>
                  <a:gd name="T3" fmla="*/ 0 h 24"/>
                  <a:gd name="T4" fmla="*/ 0 w 11"/>
                  <a:gd name="T5" fmla="*/ 0 h 24"/>
                  <a:gd name="T6" fmla="*/ 0 w 11"/>
                  <a:gd name="T7" fmla="*/ 21 h 24"/>
                  <a:gd name="T8" fmla="*/ 2 w 11"/>
                  <a:gd name="T9" fmla="*/ 24 h 24"/>
                  <a:gd name="T10" fmla="*/ 11 w 11"/>
                  <a:gd name="T11" fmla="*/ 24 h 24"/>
                  <a:gd name="T12" fmla="*/ 11 w 11"/>
                  <a:gd name="T13" fmla="*/ 0 h 24"/>
                  <a:gd name="T14" fmla="*/ 11 w 11"/>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4">
                    <a:moveTo>
                      <a:pt x="11" y="0"/>
                    </a:moveTo>
                    <a:lnTo>
                      <a:pt x="2" y="0"/>
                    </a:lnTo>
                    <a:lnTo>
                      <a:pt x="0" y="0"/>
                    </a:lnTo>
                    <a:lnTo>
                      <a:pt x="0" y="21"/>
                    </a:lnTo>
                    <a:lnTo>
                      <a:pt x="2" y="24"/>
                    </a:lnTo>
                    <a:lnTo>
                      <a:pt x="11" y="24"/>
                    </a:lnTo>
                    <a:lnTo>
                      <a:pt x="11" y="0"/>
                    </a:lnTo>
                    <a:lnTo>
                      <a:pt x="11" y="0"/>
                    </a:lnTo>
                    <a:close/>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8" name="Freeform 54"/>
              <p:cNvSpPr>
                <a:spLocks/>
              </p:cNvSpPr>
              <p:nvPr/>
            </p:nvSpPr>
            <p:spPr bwMode="auto">
              <a:xfrm>
                <a:off x="4176713" y="4178300"/>
                <a:ext cx="17463" cy="38100"/>
              </a:xfrm>
              <a:custGeom>
                <a:avLst/>
                <a:gdLst>
                  <a:gd name="T0" fmla="*/ 11 w 11"/>
                  <a:gd name="T1" fmla="*/ 0 h 24"/>
                  <a:gd name="T2" fmla="*/ 2 w 11"/>
                  <a:gd name="T3" fmla="*/ 0 h 24"/>
                  <a:gd name="T4" fmla="*/ 0 w 11"/>
                  <a:gd name="T5" fmla="*/ 0 h 24"/>
                  <a:gd name="T6" fmla="*/ 0 w 11"/>
                  <a:gd name="T7" fmla="*/ 21 h 24"/>
                  <a:gd name="T8" fmla="*/ 2 w 11"/>
                  <a:gd name="T9" fmla="*/ 24 h 24"/>
                  <a:gd name="T10" fmla="*/ 11 w 11"/>
                  <a:gd name="T11" fmla="*/ 24 h 24"/>
                  <a:gd name="T12" fmla="*/ 11 w 11"/>
                  <a:gd name="T13" fmla="*/ 0 h 24"/>
                  <a:gd name="T14" fmla="*/ 11 w 11"/>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4">
                    <a:moveTo>
                      <a:pt x="11" y="0"/>
                    </a:moveTo>
                    <a:lnTo>
                      <a:pt x="2" y="0"/>
                    </a:lnTo>
                    <a:lnTo>
                      <a:pt x="0" y="0"/>
                    </a:lnTo>
                    <a:lnTo>
                      <a:pt x="0" y="21"/>
                    </a:lnTo>
                    <a:lnTo>
                      <a:pt x="2" y="24"/>
                    </a:lnTo>
                    <a:lnTo>
                      <a:pt x="11" y="24"/>
                    </a:lnTo>
                    <a:lnTo>
                      <a:pt x="11" y="0"/>
                    </a:lnTo>
                    <a:lnTo>
                      <a:pt x="11" y="0"/>
                    </a:ln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29" name="Freeform 55"/>
              <p:cNvSpPr>
                <a:spLocks/>
              </p:cNvSpPr>
              <p:nvPr/>
            </p:nvSpPr>
            <p:spPr bwMode="auto">
              <a:xfrm>
                <a:off x="4202113" y="4178300"/>
                <a:ext cx="19050" cy="38100"/>
              </a:xfrm>
              <a:custGeom>
                <a:avLst/>
                <a:gdLst>
                  <a:gd name="T0" fmla="*/ 4 w 5"/>
                  <a:gd name="T1" fmla="*/ 0 h 10"/>
                  <a:gd name="T2" fmla="*/ 0 w 5"/>
                  <a:gd name="T3" fmla="*/ 0 h 10"/>
                  <a:gd name="T4" fmla="*/ 0 w 5"/>
                  <a:gd name="T5" fmla="*/ 0 h 10"/>
                  <a:gd name="T6" fmla="*/ 0 w 5"/>
                  <a:gd name="T7" fmla="*/ 9 h 10"/>
                  <a:gd name="T8" fmla="*/ 0 w 5"/>
                  <a:gd name="T9" fmla="*/ 9 h 10"/>
                  <a:gd name="T10" fmla="*/ 0 w 5"/>
                  <a:gd name="T11" fmla="*/ 8 h 10"/>
                  <a:gd name="T12" fmla="*/ 1 w 5"/>
                  <a:gd name="T13" fmla="*/ 8 h 10"/>
                  <a:gd name="T14" fmla="*/ 2 w 5"/>
                  <a:gd name="T15" fmla="*/ 8 h 10"/>
                  <a:gd name="T16" fmla="*/ 3 w 5"/>
                  <a:gd name="T17" fmla="*/ 9 h 10"/>
                  <a:gd name="T18" fmla="*/ 4 w 5"/>
                  <a:gd name="T19" fmla="*/ 10 h 10"/>
                  <a:gd name="T20" fmla="*/ 5 w 5"/>
                  <a:gd name="T21" fmla="*/ 10 h 10"/>
                  <a:gd name="T22" fmla="*/ 5 w 5"/>
                  <a:gd name="T23" fmla="*/ 0 h 10"/>
                  <a:gd name="T24" fmla="*/ 4 w 5"/>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10">
                    <a:moveTo>
                      <a:pt x="4" y="0"/>
                    </a:moveTo>
                    <a:cubicBezTo>
                      <a:pt x="0" y="0"/>
                      <a:pt x="0" y="0"/>
                      <a:pt x="0" y="0"/>
                    </a:cubicBezTo>
                    <a:cubicBezTo>
                      <a:pt x="0" y="0"/>
                      <a:pt x="0" y="0"/>
                      <a:pt x="0" y="0"/>
                    </a:cubicBezTo>
                    <a:cubicBezTo>
                      <a:pt x="0" y="9"/>
                      <a:pt x="0" y="9"/>
                      <a:pt x="0" y="9"/>
                    </a:cubicBezTo>
                    <a:cubicBezTo>
                      <a:pt x="0" y="9"/>
                      <a:pt x="0" y="9"/>
                      <a:pt x="0" y="9"/>
                    </a:cubicBezTo>
                    <a:cubicBezTo>
                      <a:pt x="0" y="8"/>
                      <a:pt x="0" y="8"/>
                      <a:pt x="0" y="8"/>
                    </a:cubicBezTo>
                    <a:cubicBezTo>
                      <a:pt x="1" y="8"/>
                      <a:pt x="1" y="8"/>
                      <a:pt x="1" y="8"/>
                    </a:cubicBezTo>
                    <a:cubicBezTo>
                      <a:pt x="2" y="8"/>
                      <a:pt x="2" y="8"/>
                      <a:pt x="2" y="8"/>
                    </a:cubicBezTo>
                    <a:cubicBezTo>
                      <a:pt x="3" y="9"/>
                      <a:pt x="3" y="9"/>
                      <a:pt x="3" y="9"/>
                    </a:cubicBezTo>
                    <a:cubicBezTo>
                      <a:pt x="4" y="10"/>
                      <a:pt x="4" y="10"/>
                      <a:pt x="4" y="10"/>
                    </a:cubicBezTo>
                    <a:cubicBezTo>
                      <a:pt x="5" y="10"/>
                      <a:pt x="5" y="10"/>
                      <a:pt x="5" y="10"/>
                    </a:cubicBezTo>
                    <a:cubicBezTo>
                      <a:pt x="5" y="0"/>
                      <a:pt x="5" y="0"/>
                      <a:pt x="5" y="0"/>
                    </a:cubicBezTo>
                    <a:cubicBezTo>
                      <a:pt x="4" y="0"/>
                      <a:pt x="4" y="0"/>
                      <a:pt x="4"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0" name="Freeform 56"/>
              <p:cNvSpPr>
                <a:spLocks/>
              </p:cNvSpPr>
              <p:nvPr/>
            </p:nvSpPr>
            <p:spPr bwMode="auto">
              <a:xfrm>
                <a:off x="4224338" y="4178300"/>
                <a:ext cx="19050" cy="38100"/>
              </a:xfrm>
              <a:custGeom>
                <a:avLst/>
                <a:gdLst>
                  <a:gd name="T0" fmla="*/ 12 w 12"/>
                  <a:gd name="T1" fmla="*/ 0 h 24"/>
                  <a:gd name="T2" fmla="*/ 3 w 12"/>
                  <a:gd name="T3" fmla="*/ 0 h 24"/>
                  <a:gd name="T4" fmla="*/ 0 w 12"/>
                  <a:gd name="T5" fmla="*/ 0 h 24"/>
                  <a:gd name="T6" fmla="*/ 0 w 12"/>
                  <a:gd name="T7" fmla="*/ 24 h 24"/>
                  <a:gd name="T8" fmla="*/ 12 w 12"/>
                  <a:gd name="T9" fmla="*/ 24 h 24"/>
                  <a:gd name="T10" fmla="*/ 12 w 12"/>
                  <a:gd name="T11" fmla="*/ 0 h 24"/>
                  <a:gd name="T12" fmla="*/ 12 w 12"/>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12" y="0"/>
                    </a:moveTo>
                    <a:lnTo>
                      <a:pt x="3" y="0"/>
                    </a:lnTo>
                    <a:lnTo>
                      <a:pt x="0" y="0"/>
                    </a:lnTo>
                    <a:lnTo>
                      <a:pt x="0" y="24"/>
                    </a:lnTo>
                    <a:lnTo>
                      <a:pt x="12" y="24"/>
                    </a:lnTo>
                    <a:lnTo>
                      <a:pt x="12" y="0"/>
                    </a:lnTo>
                    <a:lnTo>
                      <a:pt x="12" y="0"/>
                    </a:lnTo>
                    <a:close/>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1" name="Freeform 57"/>
              <p:cNvSpPr>
                <a:spLocks/>
              </p:cNvSpPr>
              <p:nvPr/>
            </p:nvSpPr>
            <p:spPr bwMode="auto">
              <a:xfrm>
                <a:off x="4224338" y="4178300"/>
                <a:ext cx="19050" cy="38100"/>
              </a:xfrm>
              <a:custGeom>
                <a:avLst/>
                <a:gdLst>
                  <a:gd name="T0" fmla="*/ 12 w 12"/>
                  <a:gd name="T1" fmla="*/ 0 h 24"/>
                  <a:gd name="T2" fmla="*/ 3 w 12"/>
                  <a:gd name="T3" fmla="*/ 0 h 24"/>
                  <a:gd name="T4" fmla="*/ 0 w 12"/>
                  <a:gd name="T5" fmla="*/ 0 h 24"/>
                  <a:gd name="T6" fmla="*/ 0 w 12"/>
                  <a:gd name="T7" fmla="*/ 24 h 24"/>
                  <a:gd name="T8" fmla="*/ 12 w 12"/>
                  <a:gd name="T9" fmla="*/ 24 h 24"/>
                  <a:gd name="T10" fmla="*/ 12 w 12"/>
                  <a:gd name="T11" fmla="*/ 0 h 24"/>
                  <a:gd name="T12" fmla="*/ 12 w 12"/>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12" y="0"/>
                    </a:moveTo>
                    <a:lnTo>
                      <a:pt x="3" y="0"/>
                    </a:lnTo>
                    <a:lnTo>
                      <a:pt x="0" y="0"/>
                    </a:lnTo>
                    <a:lnTo>
                      <a:pt x="0" y="24"/>
                    </a:lnTo>
                    <a:lnTo>
                      <a:pt x="12" y="24"/>
                    </a:lnTo>
                    <a:lnTo>
                      <a:pt x="12" y="0"/>
                    </a:lnTo>
                    <a:lnTo>
                      <a:pt x="12" y="0"/>
                    </a:ln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32" name="Freeform 58"/>
              <p:cNvSpPr>
                <a:spLocks/>
              </p:cNvSpPr>
              <p:nvPr/>
            </p:nvSpPr>
            <p:spPr bwMode="auto">
              <a:xfrm>
                <a:off x="4116388" y="4181475"/>
                <a:ext cx="52388" cy="34925"/>
              </a:xfrm>
              <a:custGeom>
                <a:avLst/>
                <a:gdLst>
                  <a:gd name="T0" fmla="*/ 1 w 14"/>
                  <a:gd name="T1" fmla="*/ 0 h 9"/>
                  <a:gd name="T2" fmla="*/ 0 w 14"/>
                  <a:gd name="T3" fmla="*/ 0 h 9"/>
                  <a:gd name="T4" fmla="*/ 0 w 14"/>
                  <a:gd name="T5" fmla="*/ 2 h 9"/>
                  <a:gd name="T6" fmla="*/ 1 w 14"/>
                  <a:gd name="T7" fmla="*/ 3 h 9"/>
                  <a:gd name="T8" fmla="*/ 8 w 14"/>
                  <a:gd name="T9" fmla="*/ 8 h 9"/>
                  <a:gd name="T10" fmla="*/ 9 w 14"/>
                  <a:gd name="T11" fmla="*/ 9 h 9"/>
                  <a:gd name="T12" fmla="*/ 14 w 14"/>
                  <a:gd name="T13" fmla="*/ 9 h 9"/>
                  <a:gd name="T14" fmla="*/ 9 w 14"/>
                  <a:gd name="T15" fmla="*/ 6 h 9"/>
                  <a:gd name="T16" fmla="*/ 9 w 14"/>
                  <a:gd name="T17" fmla="*/ 6 h 9"/>
                  <a:gd name="T18" fmla="*/ 8 w 14"/>
                  <a:gd name="T19" fmla="*/ 5 h 9"/>
                  <a:gd name="T20" fmla="*/ 2 w 14"/>
                  <a:gd name="T21" fmla="*/ 0 h 9"/>
                  <a:gd name="T22" fmla="*/ 1 w 14"/>
                  <a:gd name="T23" fmla="*/ 0 h 9"/>
                  <a:gd name="T24" fmla="*/ 1 w 14"/>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9">
                    <a:moveTo>
                      <a:pt x="1" y="0"/>
                    </a:moveTo>
                    <a:cubicBezTo>
                      <a:pt x="1" y="0"/>
                      <a:pt x="0" y="0"/>
                      <a:pt x="0" y="0"/>
                    </a:cubicBezTo>
                    <a:cubicBezTo>
                      <a:pt x="0" y="1"/>
                      <a:pt x="0" y="2"/>
                      <a:pt x="0" y="2"/>
                    </a:cubicBezTo>
                    <a:cubicBezTo>
                      <a:pt x="1" y="3"/>
                      <a:pt x="1" y="3"/>
                      <a:pt x="1" y="3"/>
                    </a:cubicBezTo>
                    <a:cubicBezTo>
                      <a:pt x="8" y="8"/>
                      <a:pt x="8" y="8"/>
                      <a:pt x="8" y="8"/>
                    </a:cubicBezTo>
                    <a:cubicBezTo>
                      <a:pt x="9" y="9"/>
                      <a:pt x="9" y="9"/>
                      <a:pt x="9" y="9"/>
                    </a:cubicBezTo>
                    <a:cubicBezTo>
                      <a:pt x="14" y="9"/>
                      <a:pt x="14" y="9"/>
                      <a:pt x="14" y="9"/>
                    </a:cubicBezTo>
                    <a:cubicBezTo>
                      <a:pt x="9" y="6"/>
                      <a:pt x="9" y="6"/>
                      <a:pt x="9" y="6"/>
                    </a:cubicBezTo>
                    <a:cubicBezTo>
                      <a:pt x="9" y="6"/>
                      <a:pt x="9" y="6"/>
                      <a:pt x="9" y="6"/>
                    </a:cubicBezTo>
                    <a:cubicBezTo>
                      <a:pt x="8" y="5"/>
                      <a:pt x="8" y="5"/>
                      <a:pt x="8" y="5"/>
                    </a:cubicBezTo>
                    <a:cubicBezTo>
                      <a:pt x="2" y="0"/>
                      <a:pt x="2" y="0"/>
                      <a:pt x="2" y="0"/>
                    </a:cubicBezTo>
                    <a:cubicBezTo>
                      <a:pt x="1" y="0"/>
                      <a:pt x="1" y="0"/>
                      <a:pt x="1" y="0"/>
                    </a:cubicBezTo>
                    <a:cubicBezTo>
                      <a:pt x="1" y="0"/>
                      <a:pt x="1" y="0"/>
                      <a:pt x="1" y="0"/>
                    </a:cubicBezTo>
                  </a:path>
                </a:pathLst>
              </a:custGeom>
              <a:gradFill>
                <a:gsLst>
                  <a:gs pos="50000">
                    <a:schemeClr val="bg1">
                      <a:lumMod val="75000"/>
                    </a:schemeClr>
                  </a:gs>
                  <a:gs pos="100000">
                    <a:schemeClr val="bg1"/>
                  </a:gs>
                </a:gsLst>
                <a:lin ang="5400000" scaled="0"/>
              </a:gradFill>
              <a:ln>
                <a:noFill/>
              </a:ln>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grpSp>
        <p:sp>
          <p:nvSpPr>
            <p:cNvPr id="145" name="TextBox 144"/>
            <p:cNvSpPr txBox="1"/>
            <p:nvPr/>
          </p:nvSpPr>
          <p:spPr>
            <a:xfrm>
              <a:off x="2851732" y="4172222"/>
              <a:ext cx="401265" cy="233914"/>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grpSp>
      <p:sp>
        <p:nvSpPr>
          <p:cNvPr id="147" name="TextBox 146"/>
          <p:cNvSpPr txBox="1"/>
          <p:nvPr/>
        </p:nvSpPr>
        <p:spPr>
          <a:xfrm>
            <a:off x="3159735" y="3777529"/>
            <a:ext cx="375875" cy="461665"/>
          </a:xfrm>
          <a:prstGeom prst="rect">
            <a:avLst/>
          </a:prstGeom>
          <a:noFill/>
        </p:spPr>
        <p:txBody>
          <a:bodyPr wrap="square" rtlCol="0">
            <a:spAutoFit/>
          </a:bodyPr>
          <a:lstStyle/>
          <a:p>
            <a:pPr algn="ctr"/>
            <a:r>
              <a:rPr lang="en-US" altLang="zh-CN" sz="1200" b="1" dirty="0">
                <a:solidFill>
                  <a:srgbClr val="FD7E74"/>
                </a:solidFill>
                <a:latin typeface="Verdana" panose="020B0604030504040204" pitchFamily="34" charset="0"/>
                <a:ea typeface="Verdana" panose="020B0604030504040204" pitchFamily="34" charset="0"/>
                <a:cs typeface="Verdana" panose="020B0604030504040204" pitchFamily="34" charset="0"/>
              </a:rPr>
              <a:t>05</a:t>
            </a:r>
          </a:p>
        </p:txBody>
      </p:sp>
      <p:sp>
        <p:nvSpPr>
          <p:cNvPr id="148" name="TextBox 147"/>
          <p:cNvSpPr txBox="1"/>
          <p:nvPr/>
        </p:nvSpPr>
        <p:spPr>
          <a:xfrm>
            <a:off x="2911943" y="3401046"/>
            <a:ext cx="437708" cy="207749"/>
          </a:xfrm>
          <a:prstGeom prst="rect">
            <a:avLst/>
          </a:prstGeom>
          <a:noFill/>
        </p:spPr>
        <p:txBody>
          <a:bodyPr wrap="square" rtlCol="0">
            <a:spAutoFit/>
          </a:bodyPr>
          <a:lstStyle/>
          <a:p>
            <a:pPr algn="ctr"/>
            <a:r>
              <a:rPr lang="zh-CN" altLang="en-US" sz="375" dirty="0">
                <a:solidFill>
                  <a:prstClr val="black"/>
                </a:solidFill>
                <a:latin typeface="微软雅黑" panose="020B0503020204020204" pitchFamily="34" charset="-122"/>
                <a:ea typeface="微软雅黑" panose="020B0503020204020204" pitchFamily="34" charset="-122"/>
              </a:rPr>
              <a:t>点击输入</a:t>
            </a:r>
            <a:endParaRPr lang="en-US" altLang="zh-CN" sz="375" dirty="0">
              <a:solidFill>
                <a:prstClr val="black"/>
              </a:solidFill>
              <a:latin typeface="微软雅黑" panose="020B0503020204020204" pitchFamily="34" charset="-122"/>
              <a:ea typeface="微软雅黑" panose="020B0503020204020204" pitchFamily="34" charset="-122"/>
            </a:endParaRPr>
          </a:p>
          <a:p>
            <a:pPr algn="ctr"/>
            <a:r>
              <a:rPr lang="zh-CN" altLang="en-US" sz="375" dirty="0">
                <a:solidFill>
                  <a:prstClr val="black"/>
                </a:solidFill>
                <a:latin typeface="微软雅黑" panose="020B0503020204020204" pitchFamily="34" charset="-122"/>
                <a:ea typeface="微软雅黑" panose="020B0503020204020204" pitchFamily="34" charset="-122"/>
              </a:rPr>
              <a:t>人入文字</a:t>
            </a:r>
            <a:endParaRPr lang="en-US" altLang="zh-CN" sz="375" dirty="0">
              <a:solidFill>
                <a:prstClr val="black"/>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880017" y="2492977"/>
            <a:ext cx="2808312" cy="2031325"/>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      锐普的专业在于让更多的人专业起来。凝练多年的</a:t>
            </a:r>
            <a:r>
              <a:rPr lang="en-US" altLang="zh-CN" sz="1200" dirty="0">
                <a:solidFill>
                  <a:prstClr val="black"/>
                </a:solidFill>
                <a:latin typeface="微软雅黑" panose="020B0503020204020204" pitchFamily="34" charset="-122"/>
                <a:ea typeface="微软雅黑" panose="020B0503020204020204" pitchFamily="34" charset="-122"/>
              </a:rPr>
              <a:t>PPT</a:t>
            </a:r>
            <a:r>
              <a:rPr lang="zh-CN" altLang="en-US" sz="1200" dirty="0">
                <a:solidFill>
                  <a:prstClr val="black"/>
                </a:solidFill>
                <a:latin typeface="微软雅黑" panose="020B0503020204020204" pitchFamily="34" charset="-122"/>
                <a:ea typeface="微软雅黑" panose="020B0503020204020204" pitchFamily="34" charset="-122"/>
              </a:rPr>
              <a:t>设计技术、总结多年</a:t>
            </a:r>
            <a:r>
              <a:rPr lang="en-US" altLang="zh-CN" sz="1200" dirty="0">
                <a:solidFill>
                  <a:prstClr val="black"/>
                </a:solidFill>
                <a:latin typeface="微软雅黑" panose="020B0503020204020204" pitchFamily="34" charset="-122"/>
                <a:ea typeface="微软雅黑" panose="020B0503020204020204" pitchFamily="34" charset="-122"/>
              </a:rPr>
              <a:t>PPT</a:t>
            </a:r>
            <a:r>
              <a:rPr lang="zh-CN" altLang="en-US" sz="1200" dirty="0">
                <a:solidFill>
                  <a:prstClr val="black"/>
                </a:solidFill>
                <a:latin typeface="微软雅黑" panose="020B0503020204020204" pitchFamily="34" charset="-122"/>
                <a:ea typeface="微软雅黑" panose="020B0503020204020204" pitchFamily="34" charset="-122"/>
              </a:rPr>
              <a:t>制作经验、整合无数的模板和案例素材，把我们的经验转化为您的智慧，让人人都能做出精美的</a:t>
            </a:r>
            <a:r>
              <a:rPr lang="en-US" altLang="zh-CN" sz="1200" dirty="0">
                <a:solidFill>
                  <a:prstClr val="black"/>
                </a:solidFill>
                <a:latin typeface="微软雅黑" panose="020B0503020204020204" pitchFamily="34" charset="-122"/>
                <a:ea typeface="微软雅黑" panose="020B0503020204020204" pitchFamily="34" charset="-122"/>
              </a:rPr>
              <a:t>PPT</a:t>
            </a:r>
            <a:r>
              <a:rPr lang="zh-CN" altLang="en-US" sz="1200" dirty="0">
                <a:solidFill>
                  <a:prstClr val="black"/>
                </a:solidFill>
                <a:latin typeface="微软雅黑" panose="020B0503020204020204" pitchFamily="34" charset="-122"/>
                <a:ea typeface="微软雅黑" panose="020B0503020204020204" pitchFamily="34" charset="-122"/>
              </a:rPr>
              <a:t>。目前的课程主要针对企业内训，也有公开课、讲座、沙龙等形式。</a:t>
            </a:r>
          </a:p>
        </p:txBody>
      </p:sp>
      <p:sp>
        <p:nvSpPr>
          <p:cNvPr id="157" name="Freeform 790"/>
          <p:cNvSpPr>
            <a:spLocks/>
          </p:cNvSpPr>
          <p:nvPr/>
        </p:nvSpPr>
        <p:spPr bwMode="auto">
          <a:xfrm>
            <a:off x="3363526" y="2664066"/>
            <a:ext cx="313952" cy="300071"/>
          </a:xfrm>
          <a:custGeom>
            <a:avLst/>
            <a:gdLst/>
            <a:ahLst/>
            <a:cxnLst/>
            <a:rect l="l" t="t" r="r" b="b"/>
            <a:pathLst>
              <a:path w="418603" h="400094">
                <a:moveTo>
                  <a:pt x="418603" y="0"/>
                </a:moveTo>
                <a:cubicBezTo>
                  <a:pt x="416602" y="45540"/>
                  <a:pt x="413067" y="151186"/>
                  <a:pt x="408469" y="177318"/>
                </a:cubicBezTo>
                <a:cubicBezTo>
                  <a:pt x="247557" y="206630"/>
                  <a:pt x="105212" y="288706"/>
                  <a:pt x="0" y="400094"/>
                </a:cubicBezTo>
                <a:cubicBezTo>
                  <a:pt x="70062" y="328623"/>
                  <a:pt x="121351" y="234922"/>
                  <a:pt x="130968" y="130323"/>
                </a:cubicBezTo>
                <a:close/>
              </a:path>
            </a:pathLst>
          </a:custGeom>
          <a:gradFill flip="none" rotWithShape="1">
            <a:gsLst>
              <a:gs pos="85000">
                <a:srgbClr val="996633"/>
              </a:gs>
              <a:gs pos="15000">
                <a:schemeClr val="bg1">
                  <a:alpha val="49000"/>
                </a:schemeClr>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endParaRPr>
          </a:p>
        </p:txBody>
      </p:sp>
      <p:sp>
        <p:nvSpPr>
          <p:cNvPr id="160" name="Freeform 790"/>
          <p:cNvSpPr>
            <a:spLocks/>
          </p:cNvSpPr>
          <p:nvPr/>
        </p:nvSpPr>
        <p:spPr bwMode="auto">
          <a:xfrm rot="3559428">
            <a:off x="3754520" y="3575659"/>
            <a:ext cx="313952" cy="300071"/>
          </a:xfrm>
          <a:custGeom>
            <a:avLst/>
            <a:gdLst/>
            <a:ahLst/>
            <a:cxnLst/>
            <a:rect l="l" t="t" r="r" b="b"/>
            <a:pathLst>
              <a:path w="418603" h="400094">
                <a:moveTo>
                  <a:pt x="418603" y="0"/>
                </a:moveTo>
                <a:cubicBezTo>
                  <a:pt x="416602" y="45540"/>
                  <a:pt x="413067" y="151186"/>
                  <a:pt x="408469" y="177318"/>
                </a:cubicBezTo>
                <a:cubicBezTo>
                  <a:pt x="247557" y="206630"/>
                  <a:pt x="105212" y="288706"/>
                  <a:pt x="0" y="400094"/>
                </a:cubicBezTo>
                <a:cubicBezTo>
                  <a:pt x="70062" y="328623"/>
                  <a:pt x="121351" y="234922"/>
                  <a:pt x="130968" y="130323"/>
                </a:cubicBezTo>
                <a:close/>
              </a:path>
            </a:pathLst>
          </a:custGeom>
          <a:gradFill flip="none" rotWithShape="1">
            <a:gsLst>
              <a:gs pos="85000">
                <a:srgbClr val="996633"/>
              </a:gs>
              <a:gs pos="15000">
                <a:schemeClr val="bg1">
                  <a:alpha val="49000"/>
                </a:schemeClr>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endParaRPr>
          </a:p>
        </p:txBody>
      </p:sp>
      <p:sp>
        <p:nvSpPr>
          <p:cNvPr id="161" name="Freeform 790"/>
          <p:cNvSpPr>
            <a:spLocks/>
          </p:cNvSpPr>
          <p:nvPr/>
        </p:nvSpPr>
        <p:spPr bwMode="auto">
          <a:xfrm rot="12755566">
            <a:off x="2172509" y="3755094"/>
            <a:ext cx="313952" cy="300071"/>
          </a:xfrm>
          <a:custGeom>
            <a:avLst/>
            <a:gdLst/>
            <a:ahLst/>
            <a:cxnLst/>
            <a:rect l="l" t="t" r="r" b="b"/>
            <a:pathLst>
              <a:path w="418603" h="400094">
                <a:moveTo>
                  <a:pt x="418603" y="0"/>
                </a:moveTo>
                <a:cubicBezTo>
                  <a:pt x="416602" y="45540"/>
                  <a:pt x="413067" y="151186"/>
                  <a:pt x="408469" y="177318"/>
                </a:cubicBezTo>
                <a:cubicBezTo>
                  <a:pt x="247557" y="206630"/>
                  <a:pt x="105212" y="288706"/>
                  <a:pt x="0" y="400094"/>
                </a:cubicBezTo>
                <a:cubicBezTo>
                  <a:pt x="70062" y="328623"/>
                  <a:pt x="121351" y="234922"/>
                  <a:pt x="130968" y="130323"/>
                </a:cubicBezTo>
                <a:close/>
              </a:path>
            </a:pathLst>
          </a:custGeom>
          <a:gradFill flip="none" rotWithShape="1">
            <a:gsLst>
              <a:gs pos="85000">
                <a:srgbClr val="996633"/>
              </a:gs>
              <a:gs pos="15000">
                <a:schemeClr val="bg1">
                  <a:alpha val="49000"/>
                </a:schemeClr>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endParaRPr>
          </a:p>
        </p:txBody>
      </p:sp>
      <p:sp>
        <p:nvSpPr>
          <p:cNvPr id="162" name="Freeform 790"/>
          <p:cNvSpPr>
            <a:spLocks/>
          </p:cNvSpPr>
          <p:nvPr/>
        </p:nvSpPr>
        <p:spPr bwMode="auto">
          <a:xfrm rot="16407771">
            <a:off x="2380762" y="2791309"/>
            <a:ext cx="313952" cy="300071"/>
          </a:xfrm>
          <a:custGeom>
            <a:avLst/>
            <a:gdLst/>
            <a:ahLst/>
            <a:cxnLst/>
            <a:rect l="l" t="t" r="r" b="b"/>
            <a:pathLst>
              <a:path w="418603" h="400094">
                <a:moveTo>
                  <a:pt x="418603" y="0"/>
                </a:moveTo>
                <a:cubicBezTo>
                  <a:pt x="416602" y="45540"/>
                  <a:pt x="413067" y="151186"/>
                  <a:pt x="408469" y="177318"/>
                </a:cubicBezTo>
                <a:cubicBezTo>
                  <a:pt x="247557" y="206630"/>
                  <a:pt x="105212" y="288706"/>
                  <a:pt x="0" y="400094"/>
                </a:cubicBezTo>
                <a:cubicBezTo>
                  <a:pt x="70062" y="328623"/>
                  <a:pt x="121351" y="234922"/>
                  <a:pt x="130968" y="130323"/>
                </a:cubicBezTo>
                <a:close/>
              </a:path>
            </a:pathLst>
          </a:custGeom>
          <a:gradFill flip="none" rotWithShape="1">
            <a:gsLst>
              <a:gs pos="85000">
                <a:srgbClr val="996633"/>
              </a:gs>
              <a:gs pos="15000">
                <a:schemeClr val="bg1">
                  <a:alpha val="49000"/>
                </a:schemeClr>
              </a:gs>
            </a:gsLst>
            <a:lin ang="81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prstClr val="white"/>
              </a:solidFill>
            </a:endParaRPr>
          </a:p>
        </p:txBody>
      </p:sp>
    </p:spTree>
    <p:extLst>
      <p:ext uri="{BB962C8B-B14F-4D97-AF65-F5344CB8AC3E}">
        <p14:creationId xmlns:p14="http://schemas.microsoft.com/office/powerpoint/2010/main" val="29751421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8" name="组合 277"/>
          <p:cNvGrpSpPr/>
          <p:nvPr/>
        </p:nvGrpSpPr>
        <p:grpSpPr>
          <a:xfrm>
            <a:off x="3149950" y="2287310"/>
            <a:ext cx="2918658" cy="2908749"/>
            <a:chOff x="6619508" y="1394456"/>
            <a:chExt cx="3891544" cy="3878332"/>
          </a:xfrm>
        </p:grpSpPr>
        <p:grpSp>
          <p:nvGrpSpPr>
            <p:cNvPr id="277" name="组合 276"/>
            <p:cNvGrpSpPr/>
            <p:nvPr/>
          </p:nvGrpSpPr>
          <p:grpSpPr>
            <a:xfrm>
              <a:off x="6619508" y="1394456"/>
              <a:ext cx="3891544" cy="3878332"/>
              <a:chOff x="6619508" y="1394456"/>
              <a:chExt cx="3891544" cy="3878332"/>
            </a:xfrm>
          </p:grpSpPr>
          <p:grpSp>
            <p:nvGrpSpPr>
              <p:cNvPr id="275" name="组合 274"/>
              <p:cNvGrpSpPr/>
              <p:nvPr/>
            </p:nvGrpSpPr>
            <p:grpSpPr>
              <a:xfrm>
                <a:off x="6619508" y="1394456"/>
                <a:ext cx="3891544" cy="3878332"/>
                <a:chOff x="5915277" y="2012408"/>
                <a:chExt cx="3891544" cy="3878332"/>
              </a:xfrm>
            </p:grpSpPr>
            <p:grpSp>
              <p:nvGrpSpPr>
                <p:cNvPr id="259" name="Group 67"/>
                <p:cNvGrpSpPr>
                  <a:grpSpLocks noChangeAspect="1"/>
                </p:cNvGrpSpPr>
                <p:nvPr/>
              </p:nvGrpSpPr>
              <p:grpSpPr bwMode="auto">
                <a:xfrm>
                  <a:off x="5915277" y="2012408"/>
                  <a:ext cx="3891544" cy="3878332"/>
                  <a:chOff x="813" y="1948"/>
                  <a:chExt cx="1178" cy="1174"/>
                </a:xfrm>
              </p:grpSpPr>
              <p:sp>
                <p:nvSpPr>
                  <p:cNvPr id="261" name="Freeform 68"/>
                  <p:cNvSpPr>
                    <a:spLocks/>
                  </p:cNvSpPr>
                  <p:nvPr/>
                </p:nvSpPr>
                <p:spPr bwMode="auto">
                  <a:xfrm>
                    <a:off x="861" y="2046"/>
                    <a:ext cx="335" cy="349"/>
                  </a:xfrm>
                  <a:custGeom>
                    <a:avLst/>
                    <a:gdLst>
                      <a:gd name="T0" fmla="*/ 49 w 49"/>
                      <a:gd name="T1" fmla="*/ 28 h 51"/>
                      <a:gd name="T2" fmla="*/ 31 w 49"/>
                      <a:gd name="T3" fmla="*/ 0 h 51"/>
                      <a:gd name="T4" fmla="*/ 0 w 49"/>
                      <a:gd name="T5" fmla="*/ 38 h 51"/>
                      <a:gd name="T6" fmla="*/ 30 w 49"/>
                      <a:gd name="T7" fmla="*/ 51 h 51"/>
                      <a:gd name="T8" fmla="*/ 49 w 49"/>
                      <a:gd name="T9" fmla="*/ 28 h 51"/>
                    </a:gdLst>
                    <a:ahLst/>
                    <a:cxnLst>
                      <a:cxn ang="0">
                        <a:pos x="T0" y="T1"/>
                      </a:cxn>
                      <a:cxn ang="0">
                        <a:pos x="T2" y="T3"/>
                      </a:cxn>
                      <a:cxn ang="0">
                        <a:pos x="T4" y="T5"/>
                      </a:cxn>
                      <a:cxn ang="0">
                        <a:pos x="T6" y="T7"/>
                      </a:cxn>
                      <a:cxn ang="0">
                        <a:pos x="T8" y="T9"/>
                      </a:cxn>
                    </a:cxnLst>
                    <a:rect l="0" t="0" r="r" b="b"/>
                    <a:pathLst>
                      <a:path w="49" h="51">
                        <a:moveTo>
                          <a:pt x="49" y="28"/>
                        </a:moveTo>
                        <a:cubicBezTo>
                          <a:pt x="31" y="0"/>
                          <a:pt x="31" y="0"/>
                          <a:pt x="31" y="0"/>
                        </a:cubicBezTo>
                        <a:cubicBezTo>
                          <a:pt x="17" y="9"/>
                          <a:pt x="7" y="22"/>
                          <a:pt x="0" y="38"/>
                        </a:cubicBezTo>
                        <a:cubicBezTo>
                          <a:pt x="30" y="51"/>
                          <a:pt x="30" y="51"/>
                          <a:pt x="30" y="51"/>
                        </a:cubicBezTo>
                        <a:cubicBezTo>
                          <a:pt x="34" y="42"/>
                          <a:pt x="41" y="34"/>
                          <a:pt x="49" y="28"/>
                        </a:cubicBezTo>
                        <a:close/>
                      </a:path>
                    </a:pathLst>
                  </a:custGeom>
                  <a:solidFill>
                    <a:srgbClr val="3FFF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2" name="Freeform 69"/>
                  <p:cNvSpPr>
                    <a:spLocks/>
                  </p:cNvSpPr>
                  <p:nvPr/>
                </p:nvSpPr>
                <p:spPr bwMode="auto">
                  <a:xfrm>
                    <a:off x="1084" y="1948"/>
                    <a:ext cx="315" cy="281"/>
                  </a:xfrm>
                  <a:custGeom>
                    <a:avLst/>
                    <a:gdLst>
                      <a:gd name="T0" fmla="*/ 0 w 46"/>
                      <a:gd name="T1" fmla="*/ 14 h 41"/>
                      <a:gd name="T2" fmla="*/ 18 w 46"/>
                      <a:gd name="T3" fmla="*/ 41 h 41"/>
                      <a:gd name="T4" fmla="*/ 46 w 46"/>
                      <a:gd name="T5" fmla="*/ 33 h 41"/>
                      <a:gd name="T6" fmla="*/ 46 w 46"/>
                      <a:gd name="T7" fmla="*/ 0 h 41"/>
                      <a:gd name="T8" fmla="*/ 0 w 46"/>
                      <a:gd name="T9" fmla="*/ 14 h 41"/>
                    </a:gdLst>
                    <a:ahLst/>
                    <a:cxnLst>
                      <a:cxn ang="0">
                        <a:pos x="T0" y="T1"/>
                      </a:cxn>
                      <a:cxn ang="0">
                        <a:pos x="T2" y="T3"/>
                      </a:cxn>
                      <a:cxn ang="0">
                        <a:pos x="T4" y="T5"/>
                      </a:cxn>
                      <a:cxn ang="0">
                        <a:pos x="T6" y="T7"/>
                      </a:cxn>
                      <a:cxn ang="0">
                        <a:pos x="T8" y="T9"/>
                      </a:cxn>
                    </a:cxnLst>
                    <a:rect l="0" t="0" r="r" b="b"/>
                    <a:pathLst>
                      <a:path w="46" h="41">
                        <a:moveTo>
                          <a:pt x="0" y="14"/>
                        </a:moveTo>
                        <a:cubicBezTo>
                          <a:pt x="18" y="41"/>
                          <a:pt x="18" y="41"/>
                          <a:pt x="18" y="41"/>
                        </a:cubicBezTo>
                        <a:cubicBezTo>
                          <a:pt x="26" y="36"/>
                          <a:pt x="36" y="33"/>
                          <a:pt x="46" y="33"/>
                        </a:cubicBezTo>
                        <a:cubicBezTo>
                          <a:pt x="46" y="0"/>
                          <a:pt x="46" y="0"/>
                          <a:pt x="46" y="0"/>
                        </a:cubicBezTo>
                        <a:cubicBezTo>
                          <a:pt x="29" y="0"/>
                          <a:pt x="13" y="5"/>
                          <a:pt x="0" y="14"/>
                        </a:cubicBezTo>
                        <a:close/>
                      </a:path>
                    </a:pathLst>
                  </a:custGeom>
                  <a:solidFill>
                    <a:srgbClr val="FFF2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3" name="Freeform 70"/>
                  <p:cNvSpPr>
                    <a:spLocks/>
                  </p:cNvSpPr>
                  <p:nvPr/>
                </p:nvSpPr>
                <p:spPr bwMode="auto">
                  <a:xfrm>
                    <a:off x="1409" y="1950"/>
                    <a:ext cx="315" cy="281"/>
                  </a:xfrm>
                  <a:custGeom>
                    <a:avLst/>
                    <a:gdLst>
                      <a:gd name="T0" fmla="*/ 0 w 46"/>
                      <a:gd name="T1" fmla="*/ 0 h 41"/>
                      <a:gd name="T2" fmla="*/ 0 w 46"/>
                      <a:gd name="T3" fmla="*/ 33 h 41"/>
                      <a:gd name="T4" fmla="*/ 28 w 46"/>
                      <a:gd name="T5" fmla="*/ 41 h 41"/>
                      <a:gd name="T6" fmla="*/ 46 w 46"/>
                      <a:gd name="T7" fmla="*/ 14 h 41"/>
                      <a:gd name="T8" fmla="*/ 0 w 46"/>
                      <a:gd name="T9" fmla="*/ 0 h 41"/>
                    </a:gdLst>
                    <a:ahLst/>
                    <a:cxnLst>
                      <a:cxn ang="0">
                        <a:pos x="T0" y="T1"/>
                      </a:cxn>
                      <a:cxn ang="0">
                        <a:pos x="T2" y="T3"/>
                      </a:cxn>
                      <a:cxn ang="0">
                        <a:pos x="T4" y="T5"/>
                      </a:cxn>
                      <a:cxn ang="0">
                        <a:pos x="T6" y="T7"/>
                      </a:cxn>
                      <a:cxn ang="0">
                        <a:pos x="T8" y="T9"/>
                      </a:cxn>
                    </a:cxnLst>
                    <a:rect l="0" t="0" r="r" b="b"/>
                    <a:pathLst>
                      <a:path w="46" h="41">
                        <a:moveTo>
                          <a:pt x="0" y="0"/>
                        </a:moveTo>
                        <a:cubicBezTo>
                          <a:pt x="0" y="33"/>
                          <a:pt x="0" y="33"/>
                          <a:pt x="0" y="33"/>
                        </a:cubicBezTo>
                        <a:cubicBezTo>
                          <a:pt x="10" y="33"/>
                          <a:pt x="20" y="36"/>
                          <a:pt x="28" y="41"/>
                        </a:cubicBezTo>
                        <a:cubicBezTo>
                          <a:pt x="46" y="14"/>
                          <a:pt x="46" y="14"/>
                          <a:pt x="46" y="14"/>
                        </a:cubicBezTo>
                        <a:cubicBezTo>
                          <a:pt x="33" y="5"/>
                          <a:pt x="17" y="0"/>
                          <a:pt x="0" y="0"/>
                        </a:cubicBezTo>
                        <a:close/>
                      </a:path>
                    </a:pathLst>
                  </a:custGeom>
                  <a:solidFill>
                    <a:srgbClr val="FFC0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4" name="Freeform 71"/>
                  <p:cNvSpPr>
                    <a:spLocks/>
                  </p:cNvSpPr>
                  <p:nvPr/>
                </p:nvSpPr>
                <p:spPr bwMode="auto">
                  <a:xfrm>
                    <a:off x="1607" y="2056"/>
                    <a:ext cx="336" cy="335"/>
                  </a:xfrm>
                  <a:custGeom>
                    <a:avLst/>
                    <a:gdLst>
                      <a:gd name="T0" fmla="*/ 18 w 49"/>
                      <a:gd name="T1" fmla="*/ 0 h 51"/>
                      <a:gd name="T2" fmla="*/ 0 w 49"/>
                      <a:gd name="T3" fmla="*/ 28 h 51"/>
                      <a:gd name="T4" fmla="*/ 19 w 49"/>
                      <a:gd name="T5" fmla="*/ 51 h 51"/>
                      <a:gd name="T6" fmla="*/ 49 w 49"/>
                      <a:gd name="T7" fmla="*/ 38 h 51"/>
                      <a:gd name="T8" fmla="*/ 18 w 49"/>
                      <a:gd name="T9" fmla="*/ 0 h 51"/>
                    </a:gdLst>
                    <a:ahLst/>
                    <a:cxnLst>
                      <a:cxn ang="0">
                        <a:pos x="T0" y="T1"/>
                      </a:cxn>
                      <a:cxn ang="0">
                        <a:pos x="T2" y="T3"/>
                      </a:cxn>
                      <a:cxn ang="0">
                        <a:pos x="T4" y="T5"/>
                      </a:cxn>
                      <a:cxn ang="0">
                        <a:pos x="T6" y="T7"/>
                      </a:cxn>
                      <a:cxn ang="0">
                        <a:pos x="T8" y="T9"/>
                      </a:cxn>
                    </a:cxnLst>
                    <a:rect l="0" t="0" r="r" b="b"/>
                    <a:pathLst>
                      <a:path w="49" h="51">
                        <a:moveTo>
                          <a:pt x="18" y="0"/>
                        </a:moveTo>
                        <a:cubicBezTo>
                          <a:pt x="0" y="28"/>
                          <a:pt x="0" y="28"/>
                          <a:pt x="0" y="28"/>
                        </a:cubicBezTo>
                        <a:cubicBezTo>
                          <a:pt x="8" y="34"/>
                          <a:pt x="15" y="42"/>
                          <a:pt x="19" y="51"/>
                        </a:cubicBezTo>
                        <a:cubicBezTo>
                          <a:pt x="49" y="38"/>
                          <a:pt x="49" y="38"/>
                          <a:pt x="49" y="38"/>
                        </a:cubicBezTo>
                        <a:cubicBezTo>
                          <a:pt x="42" y="22"/>
                          <a:pt x="32" y="9"/>
                          <a:pt x="18" y="0"/>
                        </a:cubicBezTo>
                        <a:close/>
                      </a:path>
                    </a:pathLst>
                  </a:custGeom>
                  <a:solidFill>
                    <a:srgbClr val="EE7F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5" name="Freeform 72"/>
                  <p:cNvSpPr>
                    <a:spLocks/>
                  </p:cNvSpPr>
                  <p:nvPr/>
                </p:nvSpPr>
                <p:spPr bwMode="auto">
                  <a:xfrm>
                    <a:off x="1737" y="2313"/>
                    <a:ext cx="254" cy="322"/>
                  </a:xfrm>
                  <a:custGeom>
                    <a:avLst/>
                    <a:gdLst>
                      <a:gd name="T0" fmla="*/ 30 w 37"/>
                      <a:gd name="T1" fmla="*/ 0 h 47"/>
                      <a:gd name="T2" fmla="*/ 0 w 37"/>
                      <a:gd name="T3" fmla="*/ 14 h 47"/>
                      <a:gd name="T4" fmla="*/ 4 w 37"/>
                      <a:gd name="T5" fmla="*/ 32 h 47"/>
                      <a:gd name="T6" fmla="*/ 3 w 37"/>
                      <a:gd name="T7" fmla="*/ 42 h 47"/>
                      <a:gd name="T8" fmla="*/ 35 w 37"/>
                      <a:gd name="T9" fmla="*/ 47 h 47"/>
                      <a:gd name="T10" fmla="*/ 37 w 37"/>
                      <a:gd name="T11" fmla="*/ 32 h 47"/>
                      <a:gd name="T12" fmla="*/ 30 w 37"/>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37" h="47">
                        <a:moveTo>
                          <a:pt x="30" y="0"/>
                        </a:moveTo>
                        <a:cubicBezTo>
                          <a:pt x="0" y="14"/>
                          <a:pt x="0" y="14"/>
                          <a:pt x="0" y="14"/>
                        </a:cubicBezTo>
                        <a:cubicBezTo>
                          <a:pt x="2" y="19"/>
                          <a:pt x="4" y="26"/>
                          <a:pt x="4" y="32"/>
                        </a:cubicBezTo>
                        <a:cubicBezTo>
                          <a:pt x="4" y="35"/>
                          <a:pt x="3" y="39"/>
                          <a:pt x="3" y="42"/>
                        </a:cubicBezTo>
                        <a:cubicBezTo>
                          <a:pt x="35" y="47"/>
                          <a:pt x="35" y="47"/>
                          <a:pt x="35" y="47"/>
                        </a:cubicBezTo>
                        <a:cubicBezTo>
                          <a:pt x="36" y="42"/>
                          <a:pt x="37" y="37"/>
                          <a:pt x="37" y="32"/>
                        </a:cubicBezTo>
                        <a:cubicBezTo>
                          <a:pt x="37" y="21"/>
                          <a:pt x="34" y="10"/>
                          <a:pt x="30" y="0"/>
                        </a:cubicBezTo>
                        <a:close/>
                      </a:path>
                    </a:pathLst>
                  </a:custGeom>
                  <a:solidFill>
                    <a:srgbClr val="CD55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6" name="Freeform 73"/>
                  <p:cNvSpPr>
                    <a:spLocks/>
                  </p:cNvSpPr>
                  <p:nvPr/>
                </p:nvSpPr>
                <p:spPr bwMode="auto">
                  <a:xfrm>
                    <a:off x="1669" y="2608"/>
                    <a:ext cx="308" cy="322"/>
                  </a:xfrm>
                  <a:custGeom>
                    <a:avLst/>
                    <a:gdLst>
                      <a:gd name="T0" fmla="*/ 45 w 45"/>
                      <a:gd name="T1" fmla="*/ 5 h 47"/>
                      <a:gd name="T2" fmla="*/ 12 w 45"/>
                      <a:gd name="T3" fmla="*/ 0 h 47"/>
                      <a:gd name="T4" fmla="*/ 0 w 45"/>
                      <a:gd name="T5" fmla="*/ 25 h 47"/>
                      <a:gd name="T6" fmla="*/ 25 w 45"/>
                      <a:gd name="T7" fmla="*/ 47 h 47"/>
                      <a:gd name="T8" fmla="*/ 45 w 45"/>
                      <a:gd name="T9" fmla="*/ 5 h 47"/>
                    </a:gdLst>
                    <a:ahLst/>
                    <a:cxnLst>
                      <a:cxn ang="0">
                        <a:pos x="T0" y="T1"/>
                      </a:cxn>
                      <a:cxn ang="0">
                        <a:pos x="T2" y="T3"/>
                      </a:cxn>
                      <a:cxn ang="0">
                        <a:pos x="T4" y="T5"/>
                      </a:cxn>
                      <a:cxn ang="0">
                        <a:pos x="T6" y="T7"/>
                      </a:cxn>
                      <a:cxn ang="0">
                        <a:pos x="T8" y="T9"/>
                      </a:cxn>
                    </a:cxnLst>
                    <a:rect l="0" t="0" r="r" b="b"/>
                    <a:pathLst>
                      <a:path w="45" h="47">
                        <a:moveTo>
                          <a:pt x="45" y="5"/>
                        </a:moveTo>
                        <a:cubicBezTo>
                          <a:pt x="12" y="0"/>
                          <a:pt x="12" y="0"/>
                          <a:pt x="12" y="0"/>
                        </a:cubicBezTo>
                        <a:cubicBezTo>
                          <a:pt x="10" y="10"/>
                          <a:pt x="6" y="18"/>
                          <a:pt x="0" y="25"/>
                        </a:cubicBezTo>
                        <a:cubicBezTo>
                          <a:pt x="25" y="47"/>
                          <a:pt x="25" y="47"/>
                          <a:pt x="25" y="47"/>
                        </a:cubicBezTo>
                        <a:cubicBezTo>
                          <a:pt x="35" y="35"/>
                          <a:pt x="42" y="21"/>
                          <a:pt x="45" y="5"/>
                        </a:cubicBezTo>
                        <a:close/>
                      </a:path>
                    </a:pathLst>
                  </a:custGeom>
                  <a:solidFill>
                    <a:srgbClr val="DF3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7" name="Freeform 74"/>
                  <p:cNvSpPr>
                    <a:spLocks/>
                  </p:cNvSpPr>
                  <p:nvPr/>
                </p:nvSpPr>
                <p:spPr bwMode="auto">
                  <a:xfrm>
                    <a:off x="1504" y="2786"/>
                    <a:ext cx="329" cy="309"/>
                  </a:xfrm>
                  <a:custGeom>
                    <a:avLst/>
                    <a:gdLst>
                      <a:gd name="T0" fmla="*/ 48 w 48"/>
                      <a:gd name="T1" fmla="*/ 21 h 45"/>
                      <a:gd name="T2" fmla="*/ 23 w 48"/>
                      <a:gd name="T3" fmla="*/ 0 h 45"/>
                      <a:gd name="T4" fmla="*/ 0 w 48"/>
                      <a:gd name="T5" fmla="*/ 14 h 45"/>
                      <a:gd name="T6" fmla="*/ 9 w 48"/>
                      <a:gd name="T7" fmla="*/ 45 h 45"/>
                      <a:gd name="T8" fmla="*/ 48 w 48"/>
                      <a:gd name="T9" fmla="*/ 21 h 45"/>
                    </a:gdLst>
                    <a:ahLst/>
                    <a:cxnLst>
                      <a:cxn ang="0">
                        <a:pos x="T0" y="T1"/>
                      </a:cxn>
                      <a:cxn ang="0">
                        <a:pos x="T2" y="T3"/>
                      </a:cxn>
                      <a:cxn ang="0">
                        <a:pos x="T4" y="T5"/>
                      </a:cxn>
                      <a:cxn ang="0">
                        <a:pos x="T6" y="T7"/>
                      </a:cxn>
                      <a:cxn ang="0">
                        <a:pos x="T8" y="T9"/>
                      </a:cxn>
                    </a:cxnLst>
                    <a:rect l="0" t="0" r="r" b="b"/>
                    <a:pathLst>
                      <a:path w="48" h="45">
                        <a:moveTo>
                          <a:pt x="48" y="21"/>
                        </a:moveTo>
                        <a:cubicBezTo>
                          <a:pt x="23" y="0"/>
                          <a:pt x="23" y="0"/>
                          <a:pt x="23" y="0"/>
                        </a:cubicBezTo>
                        <a:cubicBezTo>
                          <a:pt x="16" y="6"/>
                          <a:pt x="8" y="11"/>
                          <a:pt x="0" y="14"/>
                        </a:cubicBezTo>
                        <a:cubicBezTo>
                          <a:pt x="9" y="45"/>
                          <a:pt x="9" y="45"/>
                          <a:pt x="9" y="45"/>
                        </a:cubicBezTo>
                        <a:cubicBezTo>
                          <a:pt x="24" y="41"/>
                          <a:pt x="37" y="33"/>
                          <a:pt x="48" y="21"/>
                        </a:cubicBezTo>
                        <a:close/>
                      </a:path>
                    </a:pathLst>
                  </a:custGeom>
                  <a:solidFill>
                    <a:srgbClr val="EC29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8" name="Freeform 75"/>
                  <p:cNvSpPr>
                    <a:spLocks/>
                  </p:cNvSpPr>
                  <p:nvPr/>
                </p:nvSpPr>
                <p:spPr bwMode="auto">
                  <a:xfrm>
                    <a:off x="1244" y="2882"/>
                    <a:ext cx="315" cy="240"/>
                  </a:xfrm>
                  <a:custGeom>
                    <a:avLst/>
                    <a:gdLst>
                      <a:gd name="T0" fmla="*/ 46 w 46"/>
                      <a:gd name="T1" fmla="*/ 32 h 35"/>
                      <a:gd name="T2" fmla="*/ 36 w 46"/>
                      <a:gd name="T3" fmla="*/ 0 h 35"/>
                      <a:gd name="T4" fmla="*/ 23 w 46"/>
                      <a:gd name="T5" fmla="*/ 2 h 35"/>
                      <a:gd name="T6" fmla="*/ 10 w 46"/>
                      <a:gd name="T7" fmla="*/ 0 h 35"/>
                      <a:gd name="T8" fmla="*/ 0 w 46"/>
                      <a:gd name="T9" fmla="*/ 32 h 35"/>
                      <a:gd name="T10" fmla="*/ 23 w 46"/>
                      <a:gd name="T11" fmla="*/ 35 h 35"/>
                      <a:gd name="T12" fmla="*/ 46 w 46"/>
                      <a:gd name="T13" fmla="*/ 32 h 35"/>
                    </a:gdLst>
                    <a:ahLst/>
                    <a:cxnLst>
                      <a:cxn ang="0">
                        <a:pos x="T0" y="T1"/>
                      </a:cxn>
                      <a:cxn ang="0">
                        <a:pos x="T2" y="T3"/>
                      </a:cxn>
                      <a:cxn ang="0">
                        <a:pos x="T4" y="T5"/>
                      </a:cxn>
                      <a:cxn ang="0">
                        <a:pos x="T6" y="T7"/>
                      </a:cxn>
                      <a:cxn ang="0">
                        <a:pos x="T8" y="T9"/>
                      </a:cxn>
                      <a:cxn ang="0">
                        <a:pos x="T10" y="T11"/>
                      </a:cxn>
                      <a:cxn ang="0">
                        <a:pos x="T12" y="T13"/>
                      </a:cxn>
                    </a:cxnLst>
                    <a:rect l="0" t="0" r="r" b="b"/>
                    <a:pathLst>
                      <a:path w="46" h="35">
                        <a:moveTo>
                          <a:pt x="46" y="32"/>
                        </a:moveTo>
                        <a:cubicBezTo>
                          <a:pt x="36" y="0"/>
                          <a:pt x="36" y="0"/>
                          <a:pt x="36" y="0"/>
                        </a:cubicBezTo>
                        <a:cubicBezTo>
                          <a:pt x="32" y="1"/>
                          <a:pt x="28" y="2"/>
                          <a:pt x="23" y="2"/>
                        </a:cubicBezTo>
                        <a:cubicBezTo>
                          <a:pt x="18" y="2"/>
                          <a:pt x="14" y="1"/>
                          <a:pt x="10" y="0"/>
                        </a:cubicBezTo>
                        <a:cubicBezTo>
                          <a:pt x="0" y="32"/>
                          <a:pt x="0" y="32"/>
                          <a:pt x="0" y="32"/>
                        </a:cubicBezTo>
                        <a:cubicBezTo>
                          <a:pt x="7" y="34"/>
                          <a:pt x="15" y="35"/>
                          <a:pt x="23" y="35"/>
                        </a:cubicBezTo>
                        <a:cubicBezTo>
                          <a:pt x="31" y="35"/>
                          <a:pt x="38" y="34"/>
                          <a:pt x="46" y="32"/>
                        </a:cubicBezTo>
                        <a:close/>
                      </a:path>
                    </a:pathLst>
                  </a:custGeom>
                  <a:solidFill>
                    <a:srgbClr val="9E1F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71" name="Freeform 76"/>
                  <p:cNvSpPr>
                    <a:spLocks/>
                  </p:cNvSpPr>
                  <p:nvPr/>
                </p:nvSpPr>
                <p:spPr bwMode="auto">
                  <a:xfrm>
                    <a:off x="970" y="2786"/>
                    <a:ext cx="329" cy="309"/>
                  </a:xfrm>
                  <a:custGeom>
                    <a:avLst/>
                    <a:gdLst>
                      <a:gd name="T0" fmla="*/ 39 w 48"/>
                      <a:gd name="T1" fmla="*/ 45 h 45"/>
                      <a:gd name="T2" fmla="*/ 48 w 48"/>
                      <a:gd name="T3" fmla="*/ 14 h 45"/>
                      <a:gd name="T4" fmla="*/ 25 w 48"/>
                      <a:gd name="T5" fmla="*/ 0 h 45"/>
                      <a:gd name="T6" fmla="*/ 0 w 48"/>
                      <a:gd name="T7" fmla="*/ 21 h 45"/>
                      <a:gd name="T8" fmla="*/ 39 w 48"/>
                      <a:gd name="T9" fmla="*/ 45 h 45"/>
                    </a:gdLst>
                    <a:ahLst/>
                    <a:cxnLst>
                      <a:cxn ang="0">
                        <a:pos x="T0" y="T1"/>
                      </a:cxn>
                      <a:cxn ang="0">
                        <a:pos x="T2" y="T3"/>
                      </a:cxn>
                      <a:cxn ang="0">
                        <a:pos x="T4" y="T5"/>
                      </a:cxn>
                      <a:cxn ang="0">
                        <a:pos x="T6" y="T7"/>
                      </a:cxn>
                      <a:cxn ang="0">
                        <a:pos x="T8" y="T9"/>
                      </a:cxn>
                    </a:cxnLst>
                    <a:rect l="0" t="0" r="r" b="b"/>
                    <a:pathLst>
                      <a:path w="48" h="45">
                        <a:moveTo>
                          <a:pt x="39" y="45"/>
                        </a:moveTo>
                        <a:cubicBezTo>
                          <a:pt x="48" y="14"/>
                          <a:pt x="48" y="14"/>
                          <a:pt x="48" y="14"/>
                        </a:cubicBezTo>
                        <a:cubicBezTo>
                          <a:pt x="39" y="11"/>
                          <a:pt x="32" y="6"/>
                          <a:pt x="25" y="0"/>
                        </a:cubicBezTo>
                        <a:cubicBezTo>
                          <a:pt x="0" y="21"/>
                          <a:pt x="0" y="21"/>
                          <a:pt x="0" y="21"/>
                        </a:cubicBezTo>
                        <a:cubicBezTo>
                          <a:pt x="11" y="33"/>
                          <a:pt x="24" y="41"/>
                          <a:pt x="39" y="45"/>
                        </a:cubicBezTo>
                        <a:close/>
                      </a:path>
                    </a:pathLst>
                  </a:custGeom>
                  <a:solidFill>
                    <a:srgbClr val="26226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72" name="Freeform 77"/>
                  <p:cNvSpPr>
                    <a:spLocks/>
                  </p:cNvSpPr>
                  <p:nvPr/>
                </p:nvSpPr>
                <p:spPr bwMode="auto">
                  <a:xfrm>
                    <a:off x="826" y="2608"/>
                    <a:ext cx="309" cy="322"/>
                  </a:xfrm>
                  <a:custGeom>
                    <a:avLst/>
                    <a:gdLst>
                      <a:gd name="T0" fmla="*/ 20 w 45"/>
                      <a:gd name="T1" fmla="*/ 47 h 47"/>
                      <a:gd name="T2" fmla="*/ 45 w 45"/>
                      <a:gd name="T3" fmla="*/ 25 h 47"/>
                      <a:gd name="T4" fmla="*/ 33 w 45"/>
                      <a:gd name="T5" fmla="*/ 0 h 47"/>
                      <a:gd name="T6" fmla="*/ 0 w 45"/>
                      <a:gd name="T7" fmla="*/ 5 h 47"/>
                      <a:gd name="T8" fmla="*/ 20 w 45"/>
                      <a:gd name="T9" fmla="*/ 47 h 47"/>
                    </a:gdLst>
                    <a:ahLst/>
                    <a:cxnLst>
                      <a:cxn ang="0">
                        <a:pos x="T0" y="T1"/>
                      </a:cxn>
                      <a:cxn ang="0">
                        <a:pos x="T2" y="T3"/>
                      </a:cxn>
                      <a:cxn ang="0">
                        <a:pos x="T4" y="T5"/>
                      </a:cxn>
                      <a:cxn ang="0">
                        <a:pos x="T6" y="T7"/>
                      </a:cxn>
                      <a:cxn ang="0">
                        <a:pos x="T8" y="T9"/>
                      </a:cxn>
                    </a:cxnLst>
                    <a:rect l="0" t="0" r="r" b="b"/>
                    <a:pathLst>
                      <a:path w="45" h="47">
                        <a:moveTo>
                          <a:pt x="20" y="47"/>
                        </a:moveTo>
                        <a:cubicBezTo>
                          <a:pt x="45" y="25"/>
                          <a:pt x="45" y="25"/>
                          <a:pt x="45" y="25"/>
                        </a:cubicBezTo>
                        <a:cubicBezTo>
                          <a:pt x="39" y="18"/>
                          <a:pt x="35" y="10"/>
                          <a:pt x="33" y="0"/>
                        </a:cubicBezTo>
                        <a:cubicBezTo>
                          <a:pt x="0" y="5"/>
                          <a:pt x="0" y="5"/>
                          <a:pt x="0" y="5"/>
                        </a:cubicBezTo>
                        <a:cubicBezTo>
                          <a:pt x="3" y="21"/>
                          <a:pt x="10" y="35"/>
                          <a:pt x="20" y="47"/>
                        </a:cubicBezTo>
                        <a:close/>
                      </a:path>
                    </a:pathLst>
                  </a:custGeom>
                  <a:solidFill>
                    <a:srgbClr val="00AD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73" name="Freeform 78"/>
                  <p:cNvSpPr>
                    <a:spLocks/>
                  </p:cNvSpPr>
                  <p:nvPr/>
                </p:nvSpPr>
                <p:spPr bwMode="auto">
                  <a:xfrm>
                    <a:off x="813" y="2313"/>
                    <a:ext cx="253" cy="322"/>
                  </a:xfrm>
                  <a:custGeom>
                    <a:avLst/>
                    <a:gdLst>
                      <a:gd name="T0" fmla="*/ 2 w 37"/>
                      <a:gd name="T1" fmla="*/ 47 h 47"/>
                      <a:gd name="T2" fmla="*/ 34 w 37"/>
                      <a:gd name="T3" fmla="*/ 42 h 47"/>
                      <a:gd name="T4" fmla="*/ 33 w 37"/>
                      <a:gd name="T5" fmla="*/ 32 h 47"/>
                      <a:gd name="T6" fmla="*/ 37 w 37"/>
                      <a:gd name="T7" fmla="*/ 14 h 47"/>
                      <a:gd name="T8" fmla="*/ 7 w 37"/>
                      <a:gd name="T9" fmla="*/ 0 h 47"/>
                      <a:gd name="T10" fmla="*/ 0 w 37"/>
                      <a:gd name="T11" fmla="*/ 32 h 47"/>
                      <a:gd name="T12" fmla="*/ 2 w 37"/>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37" h="47">
                        <a:moveTo>
                          <a:pt x="2" y="47"/>
                        </a:moveTo>
                        <a:cubicBezTo>
                          <a:pt x="34" y="42"/>
                          <a:pt x="34" y="42"/>
                          <a:pt x="34" y="42"/>
                        </a:cubicBezTo>
                        <a:cubicBezTo>
                          <a:pt x="34" y="39"/>
                          <a:pt x="33" y="35"/>
                          <a:pt x="33" y="32"/>
                        </a:cubicBezTo>
                        <a:cubicBezTo>
                          <a:pt x="33" y="26"/>
                          <a:pt x="35" y="19"/>
                          <a:pt x="37" y="14"/>
                        </a:cubicBezTo>
                        <a:cubicBezTo>
                          <a:pt x="7" y="0"/>
                          <a:pt x="7" y="0"/>
                          <a:pt x="7" y="0"/>
                        </a:cubicBezTo>
                        <a:cubicBezTo>
                          <a:pt x="3" y="10"/>
                          <a:pt x="0" y="21"/>
                          <a:pt x="0" y="32"/>
                        </a:cubicBezTo>
                        <a:cubicBezTo>
                          <a:pt x="0" y="37"/>
                          <a:pt x="1" y="42"/>
                          <a:pt x="2" y="47"/>
                        </a:cubicBezTo>
                        <a:close/>
                      </a:path>
                    </a:pathLst>
                  </a:custGeom>
                  <a:solidFill>
                    <a:srgbClr val="1B7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sp>
              <p:nvSpPr>
                <p:cNvPr id="2800" name="Freeform 56"/>
                <p:cNvSpPr>
                  <a:spLocks/>
                </p:cNvSpPr>
                <p:nvPr/>
              </p:nvSpPr>
              <p:spPr bwMode="auto">
                <a:xfrm>
                  <a:off x="6409525" y="2756618"/>
                  <a:ext cx="382544" cy="369912"/>
                </a:xfrm>
                <a:custGeom>
                  <a:avLst/>
                  <a:gdLst>
                    <a:gd name="T0" fmla="*/ 4 w 15"/>
                    <a:gd name="T1" fmla="*/ 5 h 14"/>
                    <a:gd name="T2" fmla="*/ 6 w 15"/>
                    <a:gd name="T3" fmla="*/ 4 h 14"/>
                    <a:gd name="T4" fmla="*/ 7 w 15"/>
                    <a:gd name="T5" fmla="*/ 3 h 14"/>
                    <a:gd name="T6" fmla="*/ 5 w 15"/>
                    <a:gd name="T7" fmla="*/ 0 h 14"/>
                    <a:gd name="T8" fmla="*/ 2 w 15"/>
                    <a:gd name="T9" fmla="*/ 1 h 14"/>
                    <a:gd name="T10" fmla="*/ 2 w 15"/>
                    <a:gd name="T11" fmla="*/ 3 h 14"/>
                    <a:gd name="T12" fmla="*/ 5 w 15"/>
                    <a:gd name="T13" fmla="*/ 12 h 14"/>
                    <a:gd name="T14" fmla="*/ 12 w 15"/>
                    <a:gd name="T15" fmla="*/ 13 h 14"/>
                    <a:gd name="T16" fmla="*/ 14 w 15"/>
                    <a:gd name="T17" fmla="*/ 12 h 14"/>
                    <a:gd name="T18" fmla="*/ 15 w 15"/>
                    <a:gd name="T19" fmla="*/ 10 h 14"/>
                    <a:gd name="T20" fmla="*/ 15 w 15"/>
                    <a:gd name="T21" fmla="*/ 10 h 14"/>
                    <a:gd name="T22" fmla="*/ 11 w 15"/>
                    <a:gd name="T23" fmla="*/ 9 h 14"/>
                    <a:gd name="T24" fmla="*/ 10 w 15"/>
                    <a:gd name="T25" fmla="*/ 9 h 14"/>
                    <a:gd name="T26" fmla="*/ 10 w 15"/>
                    <a:gd name="T27" fmla="*/ 11 h 14"/>
                    <a:gd name="T28" fmla="*/ 4 w 15"/>
                    <a:gd name="T2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4">
                      <a:moveTo>
                        <a:pt x="4" y="5"/>
                      </a:moveTo>
                      <a:cubicBezTo>
                        <a:pt x="5" y="5"/>
                        <a:pt x="6" y="5"/>
                        <a:pt x="6" y="4"/>
                      </a:cubicBezTo>
                      <a:cubicBezTo>
                        <a:pt x="7" y="4"/>
                        <a:pt x="7" y="4"/>
                        <a:pt x="7" y="3"/>
                      </a:cubicBezTo>
                      <a:cubicBezTo>
                        <a:pt x="6" y="2"/>
                        <a:pt x="5" y="1"/>
                        <a:pt x="5" y="0"/>
                      </a:cubicBezTo>
                      <a:cubicBezTo>
                        <a:pt x="4" y="0"/>
                        <a:pt x="3" y="0"/>
                        <a:pt x="2" y="1"/>
                      </a:cubicBezTo>
                      <a:cubicBezTo>
                        <a:pt x="2" y="1"/>
                        <a:pt x="2" y="2"/>
                        <a:pt x="2" y="3"/>
                      </a:cubicBezTo>
                      <a:cubicBezTo>
                        <a:pt x="0" y="5"/>
                        <a:pt x="1" y="9"/>
                        <a:pt x="5" y="12"/>
                      </a:cubicBezTo>
                      <a:cubicBezTo>
                        <a:pt x="7" y="13"/>
                        <a:pt x="10" y="14"/>
                        <a:pt x="12" y="13"/>
                      </a:cubicBezTo>
                      <a:cubicBezTo>
                        <a:pt x="13" y="13"/>
                        <a:pt x="14" y="13"/>
                        <a:pt x="14" y="12"/>
                      </a:cubicBezTo>
                      <a:cubicBezTo>
                        <a:pt x="15" y="12"/>
                        <a:pt x="15" y="11"/>
                        <a:pt x="15" y="10"/>
                      </a:cubicBezTo>
                      <a:cubicBezTo>
                        <a:pt x="15" y="10"/>
                        <a:pt x="15" y="10"/>
                        <a:pt x="15" y="10"/>
                      </a:cubicBezTo>
                      <a:cubicBezTo>
                        <a:pt x="14" y="10"/>
                        <a:pt x="12" y="9"/>
                        <a:pt x="11" y="9"/>
                      </a:cubicBezTo>
                      <a:cubicBezTo>
                        <a:pt x="11" y="9"/>
                        <a:pt x="10" y="9"/>
                        <a:pt x="10" y="9"/>
                      </a:cubicBezTo>
                      <a:cubicBezTo>
                        <a:pt x="10" y="10"/>
                        <a:pt x="10" y="10"/>
                        <a:pt x="10" y="11"/>
                      </a:cubicBezTo>
                      <a:cubicBezTo>
                        <a:pt x="7" y="12"/>
                        <a:pt x="3" y="8"/>
                        <a:pt x="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56" name="Freeform 64"/>
                <p:cNvSpPr>
                  <a:spLocks noEditPoints="1"/>
                </p:cNvSpPr>
                <p:nvPr/>
              </p:nvSpPr>
              <p:spPr bwMode="auto">
                <a:xfrm>
                  <a:off x="8083417" y="2271519"/>
                  <a:ext cx="404708" cy="406931"/>
                </a:xfrm>
                <a:custGeom>
                  <a:avLst/>
                  <a:gdLst>
                    <a:gd name="T0" fmla="*/ 18 w 18"/>
                    <a:gd name="T1" fmla="*/ 9 h 18"/>
                    <a:gd name="T2" fmla="*/ 9 w 18"/>
                    <a:gd name="T3" fmla="*/ 9 h 18"/>
                    <a:gd name="T4" fmla="*/ 9 w 18"/>
                    <a:gd name="T5" fmla="*/ 1 h 18"/>
                    <a:gd name="T6" fmla="*/ 0 w 18"/>
                    <a:gd name="T7" fmla="*/ 9 h 18"/>
                    <a:gd name="T8" fmla="*/ 9 w 18"/>
                    <a:gd name="T9" fmla="*/ 18 h 18"/>
                    <a:gd name="T10" fmla="*/ 18 w 18"/>
                    <a:gd name="T11" fmla="*/ 9 h 18"/>
                    <a:gd name="T12" fmla="*/ 11 w 18"/>
                    <a:gd name="T13" fmla="*/ 7 h 18"/>
                    <a:gd name="T14" fmla="*/ 11 w 18"/>
                    <a:gd name="T15" fmla="*/ 0 h 18"/>
                    <a:gd name="T16" fmla="*/ 18 w 18"/>
                    <a:gd name="T17" fmla="*/ 7 h 18"/>
                    <a:gd name="T18" fmla="*/ 11 w 18"/>
                    <a:gd name="T19"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8" y="9"/>
                      </a:moveTo>
                      <a:cubicBezTo>
                        <a:pt x="9" y="9"/>
                        <a:pt x="9" y="9"/>
                        <a:pt x="9" y="9"/>
                      </a:cubicBezTo>
                      <a:cubicBezTo>
                        <a:pt x="9" y="1"/>
                        <a:pt x="9" y="1"/>
                        <a:pt x="9" y="1"/>
                      </a:cubicBezTo>
                      <a:cubicBezTo>
                        <a:pt x="4" y="1"/>
                        <a:pt x="0" y="4"/>
                        <a:pt x="0" y="9"/>
                      </a:cubicBezTo>
                      <a:cubicBezTo>
                        <a:pt x="0" y="14"/>
                        <a:pt x="4" y="18"/>
                        <a:pt x="9" y="18"/>
                      </a:cubicBezTo>
                      <a:cubicBezTo>
                        <a:pt x="14" y="18"/>
                        <a:pt x="18" y="14"/>
                        <a:pt x="18" y="9"/>
                      </a:cubicBezTo>
                      <a:close/>
                      <a:moveTo>
                        <a:pt x="11" y="7"/>
                      </a:moveTo>
                      <a:cubicBezTo>
                        <a:pt x="11" y="0"/>
                        <a:pt x="11" y="0"/>
                        <a:pt x="11" y="0"/>
                      </a:cubicBezTo>
                      <a:cubicBezTo>
                        <a:pt x="15" y="0"/>
                        <a:pt x="18" y="3"/>
                        <a:pt x="18"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nvGrpSpPr>
              <p:cNvPr id="276" name="组合 275"/>
              <p:cNvGrpSpPr/>
              <p:nvPr/>
            </p:nvGrpSpPr>
            <p:grpSpPr>
              <a:xfrm>
                <a:off x="9533110" y="2129114"/>
                <a:ext cx="439738" cy="361951"/>
                <a:chOff x="6035676" y="3421063"/>
                <a:chExt cx="439738" cy="361951"/>
              </a:xfrm>
            </p:grpSpPr>
            <p:sp>
              <p:nvSpPr>
                <p:cNvPr id="6" name="Freeform 5"/>
                <p:cNvSpPr>
                  <a:spLocks/>
                </p:cNvSpPr>
                <p:nvPr/>
              </p:nvSpPr>
              <p:spPr bwMode="auto">
                <a:xfrm>
                  <a:off x="6035676" y="3421063"/>
                  <a:ext cx="336550" cy="284163"/>
                </a:xfrm>
                <a:custGeom>
                  <a:avLst/>
                  <a:gdLst>
                    <a:gd name="T0" fmla="*/ 114 w 212"/>
                    <a:gd name="T1" fmla="*/ 81 h 179"/>
                    <a:gd name="T2" fmla="*/ 147 w 212"/>
                    <a:gd name="T3" fmla="*/ 98 h 179"/>
                    <a:gd name="T4" fmla="*/ 179 w 212"/>
                    <a:gd name="T5" fmla="*/ 49 h 179"/>
                    <a:gd name="T6" fmla="*/ 195 w 212"/>
                    <a:gd name="T7" fmla="*/ 33 h 179"/>
                    <a:gd name="T8" fmla="*/ 212 w 212"/>
                    <a:gd name="T9" fmla="*/ 65 h 179"/>
                    <a:gd name="T10" fmla="*/ 212 w 212"/>
                    <a:gd name="T11" fmla="*/ 33 h 179"/>
                    <a:gd name="T12" fmla="*/ 212 w 212"/>
                    <a:gd name="T13" fmla="*/ 0 h 179"/>
                    <a:gd name="T14" fmla="*/ 179 w 212"/>
                    <a:gd name="T15" fmla="*/ 0 h 179"/>
                    <a:gd name="T16" fmla="*/ 147 w 212"/>
                    <a:gd name="T17" fmla="*/ 16 h 179"/>
                    <a:gd name="T18" fmla="*/ 179 w 212"/>
                    <a:gd name="T19" fmla="*/ 33 h 179"/>
                    <a:gd name="T20" fmla="*/ 147 w 212"/>
                    <a:gd name="T21" fmla="*/ 81 h 179"/>
                    <a:gd name="T22" fmla="*/ 98 w 212"/>
                    <a:gd name="T23" fmla="*/ 65 h 179"/>
                    <a:gd name="T24" fmla="*/ 81 w 212"/>
                    <a:gd name="T25" fmla="*/ 114 h 179"/>
                    <a:gd name="T26" fmla="*/ 33 w 212"/>
                    <a:gd name="T27" fmla="*/ 98 h 179"/>
                    <a:gd name="T28" fmla="*/ 16 w 212"/>
                    <a:gd name="T29" fmla="*/ 163 h 179"/>
                    <a:gd name="T30" fmla="*/ 0 w 212"/>
                    <a:gd name="T31" fmla="*/ 163 h 179"/>
                    <a:gd name="T32" fmla="*/ 16 w 212"/>
                    <a:gd name="T33" fmla="*/ 179 h 179"/>
                    <a:gd name="T34" fmla="*/ 33 w 212"/>
                    <a:gd name="T35" fmla="*/ 114 h 179"/>
                    <a:gd name="T36" fmla="*/ 81 w 212"/>
                    <a:gd name="T37" fmla="*/ 130 h 179"/>
                    <a:gd name="T38" fmla="*/ 114 w 212"/>
                    <a:gd name="T39" fmla="*/ 81 h 179"/>
                    <a:gd name="T40" fmla="*/ 114 w 212"/>
                    <a:gd name="T41" fmla="*/ 8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2" h="179">
                      <a:moveTo>
                        <a:pt x="114" y="81"/>
                      </a:moveTo>
                      <a:lnTo>
                        <a:pt x="147" y="98"/>
                      </a:lnTo>
                      <a:lnTo>
                        <a:pt x="179" y="49"/>
                      </a:lnTo>
                      <a:lnTo>
                        <a:pt x="195" y="33"/>
                      </a:lnTo>
                      <a:lnTo>
                        <a:pt x="212" y="65"/>
                      </a:lnTo>
                      <a:lnTo>
                        <a:pt x="212" y="33"/>
                      </a:lnTo>
                      <a:lnTo>
                        <a:pt x="212" y="0"/>
                      </a:lnTo>
                      <a:lnTo>
                        <a:pt x="179" y="0"/>
                      </a:lnTo>
                      <a:lnTo>
                        <a:pt x="147" y="16"/>
                      </a:lnTo>
                      <a:lnTo>
                        <a:pt x="179" y="33"/>
                      </a:lnTo>
                      <a:lnTo>
                        <a:pt x="147" y="81"/>
                      </a:lnTo>
                      <a:lnTo>
                        <a:pt x="98" y="65"/>
                      </a:lnTo>
                      <a:lnTo>
                        <a:pt x="81" y="114"/>
                      </a:lnTo>
                      <a:lnTo>
                        <a:pt x="33" y="98"/>
                      </a:lnTo>
                      <a:lnTo>
                        <a:pt x="16" y="163"/>
                      </a:lnTo>
                      <a:lnTo>
                        <a:pt x="0" y="163"/>
                      </a:lnTo>
                      <a:lnTo>
                        <a:pt x="16" y="179"/>
                      </a:lnTo>
                      <a:lnTo>
                        <a:pt x="33" y="114"/>
                      </a:lnTo>
                      <a:lnTo>
                        <a:pt x="81" y="130"/>
                      </a:lnTo>
                      <a:lnTo>
                        <a:pt x="114" y="81"/>
                      </a:lnTo>
                      <a:lnTo>
                        <a:pt x="11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 name="Freeform 6"/>
                <p:cNvSpPr>
                  <a:spLocks/>
                </p:cNvSpPr>
                <p:nvPr/>
              </p:nvSpPr>
              <p:spPr bwMode="auto">
                <a:xfrm>
                  <a:off x="6113463" y="3705226"/>
                  <a:ext cx="50800" cy="77788"/>
                </a:xfrm>
                <a:custGeom>
                  <a:avLst/>
                  <a:gdLst>
                    <a:gd name="T0" fmla="*/ 32 w 32"/>
                    <a:gd name="T1" fmla="*/ 49 h 49"/>
                    <a:gd name="T2" fmla="*/ 32 w 32"/>
                    <a:gd name="T3" fmla="*/ 0 h 49"/>
                    <a:gd name="T4" fmla="*/ 0 w 32"/>
                    <a:gd name="T5" fmla="*/ 0 h 49"/>
                    <a:gd name="T6" fmla="*/ 0 w 32"/>
                    <a:gd name="T7" fmla="*/ 49 h 49"/>
                    <a:gd name="T8" fmla="*/ 32 w 32"/>
                    <a:gd name="T9" fmla="*/ 49 h 49"/>
                    <a:gd name="T10" fmla="*/ 32 w 32"/>
                    <a:gd name="T11" fmla="*/ 49 h 49"/>
                  </a:gdLst>
                  <a:ahLst/>
                  <a:cxnLst>
                    <a:cxn ang="0">
                      <a:pos x="T0" y="T1"/>
                    </a:cxn>
                    <a:cxn ang="0">
                      <a:pos x="T2" y="T3"/>
                    </a:cxn>
                    <a:cxn ang="0">
                      <a:pos x="T4" y="T5"/>
                    </a:cxn>
                    <a:cxn ang="0">
                      <a:pos x="T6" y="T7"/>
                    </a:cxn>
                    <a:cxn ang="0">
                      <a:pos x="T8" y="T9"/>
                    </a:cxn>
                    <a:cxn ang="0">
                      <a:pos x="T10" y="T11"/>
                    </a:cxn>
                  </a:cxnLst>
                  <a:rect l="0" t="0" r="r" b="b"/>
                  <a:pathLst>
                    <a:path w="32" h="49">
                      <a:moveTo>
                        <a:pt x="32" y="49"/>
                      </a:moveTo>
                      <a:lnTo>
                        <a:pt x="32" y="0"/>
                      </a:lnTo>
                      <a:lnTo>
                        <a:pt x="0" y="0"/>
                      </a:lnTo>
                      <a:lnTo>
                        <a:pt x="0" y="49"/>
                      </a:lnTo>
                      <a:lnTo>
                        <a:pt x="32" y="49"/>
                      </a:lnTo>
                      <a:lnTo>
                        <a:pt x="32"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 name="Freeform 7"/>
                <p:cNvSpPr>
                  <a:spLocks/>
                </p:cNvSpPr>
                <p:nvPr/>
              </p:nvSpPr>
              <p:spPr bwMode="auto">
                <a:xfrm>
                  <a:off x="6191251" y="3654426"/>
                  <a:ext cx="50800" cy="128588"/>
                </a:xfrm>
                <a:custGeom>
                  <a:avLst/>
                  <a:gdLst>
                    <a:gd name="T0" fmla="*/ 32 w 32"/>
                    <a:gd name="T1" fmla="*/ 81 h 81"/>
                    <a:gd name="T2" fmla="*/ 0 w 32"/>
                    <a:gd name="T3" fmla="*/ 81 h 81"/>
                    <a:gd name="T4" fmla="*/ 0 w 32"/>
                    <a:gd name="T5" fmla="*/ 0 h 81"/>
                    <a:gd name="T6" fmla="*/ 32 w 32"/>
                    <a:gd name="T7" fmla="*/ 0 h 81"/>
                    <a:gd name="T8" fmla="*/ 32 w 32"/>
                    <a:gd name="T9" fmla="*/ 81 h 81"/>
                    <a:gd name="T10" fmla="*/ 32 w 32"/>
                    <a:gd name="T11" fmla="*/ 81 h 81"/>
                  </a:gdLst>
                  <a:ahLst/>
                  <a:cxnLst>
                    <a:cxn ang="0">
                      <a:pos x="T0" y="T1"/>
                    </a:cxn>
                    <a:cxn ang="0">
                      <a:pos x="T2" y="T3"/>
                    </a:cxn>
                    <a:cxn ang="0">
                      <a:pos x="T4" y="T5"/>
                    </a:cxn>
                    <a:cxn ang="0">
                      <a:pos x="T6" y="T7"/>
                    </a:cxn>
                    <a:cxn ang="0">
                      <a:pos x="T8" y="T9"/>
                    </a:cxn>
                    <a:cxn ang="0">
                      <a:pos x="T10" y="T11"/>
                    </a:cxn>
                  </a:cxnLst>
                  <a:rect l="0" t="0" r="r" b="b"/>
                  <a:pathLst>
                    <a:path w="32" h="81">
                      <a:moveTo>
                        <a:pt x="32" y="81"/>
                      </a:moveTo>
                      <a:lnTo>
                        <a:pt x="0" y="81"/>
                      </a:lnTo>
                      <a:lnTo>
                        <a:pt x="0" y="0"/>
                      </a:lnTo>
                      <a:lnTo>
                        <a:pt x="32" y="0"/>
                      </a:lnTo>
                      <a:lnTo>
                        <a:pt x="32" y="81"/>
                      </a:lnTo>
                      <a:lnTo>
                        <a:pt x="3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 name="Freeform 8"/>
                <p:cNvSpPr>
                  <a:spLocks/>
                </p:cNvSpPr>
                <p:nvPr/>
              </p:nvSpPr>
              <p:spPr bwMode="auto">
                <a:xfrm>
                  <a:off x="6269038" y="3627438"/>
                  <a:ext cx="50800" cy="155575"/>
                </a:xfrm>
                <a:custGeom>
                  <a:avLst/>
                  <a:gdLst>
                    <a:gd name="T0" fmla="*/ 32 w 32"/>
                    <a:gd name="T1" fmla="*/ 98 h 98"/>
                    <a:gd name="T2" fmla="*/ 0 w 32"/>
                    <a:gd name="T3" fmla="*/ 98 h 98"/>
                    <a:gd name="T4" fmla="*/ 0 w 32"/>
                    <a:gd name="T5" fmla="*/ 0 h 98"/>
                    <a:gd name="T6" fmla="*/ 32 w 32"/>
                    <a:gd name="T7" fmla="*/ 0 h 98"/>
                    <a:gd name="T8" fmla="*/ 32 w 32"/>
                    <a:gd name="T9" fmla="*/ 98 h 98"/>
                    <a:gd name="T10" fmla="*/ 32 w 32"/>
                    <a:gd name="T11" fmla="*/ 98 h 98"/>
                  </a:gdLst>
                  <a:ahLst/>
                  <a:cxnLst>
                    <a:cxn ang="0">
                      <a:pos x="T0" y="T1"/>
                    </a:cxn>
                    <a:cxn ang="0">
                      <a:pos x="T2" y="T3"/>
                    </a:cxn>
                    <a:cxn ang="0">
                      <a:pos x="T4" y="T5"/>
                    </a:cxn>
                    <a:cxn ang="0">
                      <a:pos x="T6" y="T7"/>
                    </a:cxn>
                    <a:cxn ang="0">
                      <a:pos x="T8" y="T9"/>
                    </a:cxn>
                    <a:cxn ang="0">
                      <a:pos x="T10" y="T11"/>
                    </a:cxn>
                  </a:cxnLst>
                  <a:rect l="0" t="0" r="r" b="b"/>
                  <a:pathLst>
                    <a:path w="32" h="98">
                      <a:moveTo>
                        <a:pt x="32" y="98"/>
                      </a:moveTo>
                      <a:lnTo>
                        <a:pt x="0" y="98"/>
                      </a:lnTo>
                      <a:lnTo>
                        <a:pt x="0" y="0"/>
                      </a:lnTo>
                      <a:lnTo>
                        <a:pt x="32" y="0"/>
                      </a:lnTo>
                      <a:lnTo>
                        <a:pt x="32" y="98"/>
                      </a:lnTo>
                      <a:lnTo>
                        <a:pt x="32"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 name="Freeform 9"/>
                <p:cNvSpPr>
                  <a:spLocks/>
                </p:cNvSpPr>
                <p:nvPr/>
              </p:nvSpPr>
              <p:spPr bwMode="auto">
                <a:xfrm>
                  <a:off x="6345238" y="3576638"/>
                  <a:ext cx="52388" cy="206375"/>
                </a:xfrm>
                <a:custGeom>
                  <a:avLst/>
                  <a:gdLst>
                    <a:gd name="T0" fmla="*/ 33 w 33"/>
                    <a:gd name="T1" fmla="*/ 130 h 130"/>
                    <a:gd name="T2" fmla="*/ 0 w 33"/>
                    <a:gd name="T3" fmla="*/ 130 h 130"/>
                    <a:gd name="T4" fmla="*/ 0 w 33"/>
                    <a:gd name="T5" fmla="*/ 0 h 130"/>
                    <a:gd name="T6" fmla="*/ 33 w 33"/>
                    <a:gd name="T7" fmla="*/ 0 h 130"/>
                    <a:gd name="T8" fmla="*/ 33 w 33"/>
                    <a:gd name="T9" fmla="*/ 130 h 130"/>
                    <a:gd name="T10" fmla="*/ 33 w 33"/>
                    <a:gd name="T11" fmla="*/ 130 h 130"/>
                  </a:gdLst>
                  <a:ahLst/>
                  <a:cxnLst>
                    <a:cxn ang="0">
                      <a:pos x="T0" y="T1"/>
                    </a:cxn>
                    <a:cxn ang="0">
                      <a:pos x="T2" y="T3"/>
                    </a:cxn>
                    <a:cxn ang="0">
                      <a:pos x="T4" y="T5"/>
                    </a:cxn>
                    <a:cxn ang="0">
                      <a:pos x="T6" y="T7"/>
                    </a:cxn>
                    <a:cxn ang="0">
                      <a:pos x="T8" y="T9"/>
                    </a:cxn>
                    <a:cxn ang="0">
                      <a:pos x="T10" y="T11"/>
                    </a:cxn>
                  </a:cxnLst>
                  <a:rect l="0" t="0" r="r" b="b"/>
                  <a:pathLst>
                    <a:path w="33" h="130">
                      <a:moveTo>
                        <a:pt x="33" y="130"/>
                      </a:moveTo>
                      <a:lnTo>
                        <a:pt x="0" y="130"/>
                      </a:lnTo>
                      <a:lnTo>
                        <a:pt x="0" y="0"/>
                      </a:lnTo>
                      <a:lnTo>
                        <a:pt x="33" y="0"/>
                      </a:lnTo>
                      <a:lnTo>
                        <a:pt x="33" y="130"/>
                      </a:lnTo>
                      <a:lnTo>
                        <a:pt x="33"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 name="Rectangle 10"/>
                <p:cNvSpPr>
                  <a:spLocks noChangeArrowheads="1"/>
                </p:cNvSpPr>
                <p:nvPr/>
              </p:nvSpPr>
              <p:spPr bwMode="auto">
                <a:xfrm>
                  <a:off x="6423026" y="3524251"/>
                  <a:ext cx="52388"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nvGrpSpPr>
              <p:cNvPr id="27" name="组合 26"/>
              <p:cNvGrpSpPr/>
              <p:nvPr/>
            </p:nvGrpSpPr>
            <p:grpSpPr>
              <a:xfrm>
                <a:off x="9920460" y="3059359"/>
                <a:ext cx="387350" cy="361950"/>
                <a:chOff x="3832225" y="3182938"/>
                <a:chExt cx="387350" cy="361950"/>
              </a:xfrm>
            </p:grpSpPr>
            <p:sp>
              <p:nvSpPr>
                <p:cNvPr id="19" name="Freeform 18"/>
                <p:cNvSpPr>
                  <a:spLocks/>
                </p:cNvSpPr>
                <p:nvPr/>
              </p:nvSpPr>
              <p:spPr bwMode="auto">
                <a:xfrm>
                  <a:off x="4013200" y="3208338"/>
                  <a:ext cx="206375" cy="284163"/>
                </a:xfrm>
                <a:custGeom>
                  <a:avLst/>
                  <a:gdLst>
                    <a:gd name="T0" fmla="*/ 0 w 8"/>
                    <a:gd name="T1" fmla="*/ 8 h 11"/>
                    <a:gd name="T2" fmla="*/ 0 w 8"/>
                    <a:gd name="T3" fmla="*/ 8 h 11"/>
                    <a:gd name="T4" fmla="*/ 1 w 8"/>
                    <a:gd name="T5" fmla="*/ 7 h 11"/>
                    <a:gd name="T6" fmla="*/ 5 w 8"/>
                    <a:gd name="T7" fmla="*/ 10 h 11"/>
                    <a:gd name="T8" fmla="*/ 6 w 8"/>
                    <a:gd name="T9" fmla="*/ 11 h 11"/>
                    <a:gd name="T10" fmla="*/ 7 w 8"/>
                    <a:gd name="T11" fmla="*/ 11 h 11"/>
                    <a:gd name="T12" fmla="*/ 6 w 8"/>
                    <a:gd name="T13" fmla="*/ 11 h 11"/>
                    <a:gd name="T14" fmla="*/ 7 w 8"/>
                    <a:gd name="T15" fmla="*/ 11 h 11"/>
                    <a:gd name="T16" fmla="*/ 0 w 8"/>
                    <a:gd name="T17" fmla="*/ 5 h 11"/>
                    <a:gd name="T18" fmla="*/ 0 w 8"/>
                    <a:gd name="T19" fmla="*/ 2 h 11"/>
                    <a:gd name="T20" fmla="*/ 2 w 8"/>
                    <a:gd name="T21" fmla="*/ 1 h 11"/>
                    <a:gd name="T22" fmla="*/ 2 w 8"/>
                    <a:gd name="T23" fmla="*/ 0 h 11"/>
                    <a:gd name="T24" fmla="*/ 2 w 8"/>
                    <a:gd name="T25" fmla="*/ 1 h 11"/>
                    <a:gd name="T26" fmla="*/ 6 w 8"/>
                    <a:gd name="T27" fmla="*/ 0 h 11"/>
                    <a:gd name="T28" fmla="*/ 7 w 8"/>
                    <a:gd name="T29" fmla="*/ 1 h 11"/>
                    <a:gd name="T30" fmla="*/ 3 w 8"/>
                    <a:gd name="T31" fmla="*/ 4 h 11"/>
                    <a:gd name="T32" fmla="*/ 2 w 8"/>
                    <a:gd name="T33" fmla="*/ 6 h 11"/>
                    <a:gd name="T34" fmla="*/ 6 w 8"/>
                    <a:gd name="T35" fmla="*/ 9 h 11"/>
                    <a:gd name="T36" fmla="*/ 7 w 8"/>
                    <a:gd name="T37" fmla="*/ 10 h 11"/>
                    <a:gd name="T38" fmla="*/ 7 w 8"/>
                    <a:gd name="T39" fmla="*/ 10 h 11"/>
                    <a:gd name="T40" fmla="*/ 7 w 8"/>
                    <a:gd name="T41" fmla="*/ 10 h 11"/>
                    <a:gd name="T42" fmla="*/ 7 w 8"/>
                    <a:gd name="T43" fmla="*/ 11 h 11"/>
                    <a:gd name="T44" fmla="*/ 0 w 8"/>
                    <a:gd name="T45" fmla="*/ 5 h 11"/>
                    <a:gd name="T46" fmla="*/ 0 w 8"/>
                    <a:gd name="T47"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11">
                      <a:moveTo>
                        <a:pt x="0" y="8"/>
                      </a:moveTo>
                      <a:cubicBezTo>
                        <a:pt x="0" y="8"/>
                        <a:pt x="0" y="8"/>
                        <a:pt x="0" y="8"/>
                      </a:cubicBezTo>
                      <a:cubicBezTo>
                        <a:pt x="1" y="7"/>
                        <a:pt x="1" y="7"/>
                        <a:pt x="1" y="7"/>
                      </a:cubicBezTo>
                      <a:cubicBezTo>
                        <a:pt x="3" y="9"/>
                        <a:pt x="5" y="10"/>
                        <a:pt x="5" y="10"/>
                      </a:cubicBezTo>
                      <a:cubicBezTo>
                        <a:pt x="6" y="10"/>
                        <a:pt x="6" y="11"/>
                        <a:pt x="6" y="11"/>
                      </a:cubicBezTo>
                      <a:cubicBezTo>
                        <a:pt x="7" y="11"/>
                        <a:pt x="7" y="11"/>
                        <a:pt x="7" y="11"/>
                      </a:cubicBezTo>
                      <a:cubicBezTo>
                        <a:pt x="6" y="11"/>
                        <a:pt x="6" y="11"/>
                        <a:pt x="6" y="11"/>
                      </a:cubicBezTo>
                      <a:cubicBezTo>
                        <a:pt x="7" y="11"/>
                        <a:pt x="7" y="11"/>
                        <a:pt x="7" y="11"/>
                      </a:cubicBezTo>
                      <a:cubicBezTo>
                        <a:pt x="0" y="5"/>
                        <a:pt x="0" y="5"/>
                        <a:pt x="0" y="5"/>
                      </a:cubicBezTo>
                      <a:cubicBezTo>
                        <a:pt x="0" y="2"/>
                        <a:pt x="0" y="2"/>
                        <a:pt x="0" y="2"/>
                      </a:cubicBezTo>
                      <a:cubicBezTo>
                        <a:pt x="2" y="1"/>
                        <a:pt x="2" y="1"/>
                        <a:pt x="2" y="1"/>
                      </a:cubicBezTo>
                      <a:cubicBezTo>
                        <a:pt x="2" y="1"/>
                        <a:pt x="2" y="1"/>
                        <a:pt x="2" y="0"/>
                      </a:cubicBezTo>
                      <a:cubicBezTo>
                        <a:pt x="2" y="1"/>
                        <a:pt x="2" y="1"/>
                        <a:pt x="2" y="1"/>
                      </a:cubicBezTo>
                      <a:cubicBezTo>
                        <a:pt x="3" y="1"/>
                        <a:pt x="4" y="0"/>
                        <a:pt x="6" y="0"/>
                      </a:cubicBezTo>
                      <a:cubicBezTo>
                        <a:pt x="6" y="0"/>
                        <a:pt x="7" y="1"/>
                        <a:pt x="7" y="1"/>
                      </a:cubicBezTo>
                      <a:cubicBezTo>
                        <a:pt x="5" y="2"/>
                        <a:pt x="4" y="3"/>
                        <a:pt x="3" y="4"/>
                      </a:cubicBezTo>
                      <a:cubicBezTo>
                        <a:pt x="2" y="6"/>
                        <a:pt x="2" y="6"/>
                        <a:pt x="2" y="6"/>
                      </a:cubicBezTo>
                      <a:cubicBezTo>
                        <a:pt x="4" y="7"/>
                        <a:pt x="6" y="9"/>
                        <a:pt x="6" y="9"/>
                      </a:cubicBezTo>
                      <a:cubicBezTo>
                        <a:pt x="7" y="9"/>
                        <a:pt x="7" y="9"/>
                        <a:pt x="7" y="10"/>
                      </a:cubicBezTo>
                      <a:cubicBezTo>
                        <a:pt x="7" y="10"/>
                        <a:pt x="7" y="10"/>
                        <a:pt x="7" y="10"/>
                      </a:cubicBezTo>
                      <a:cubicBezTo>
                        <a:pt x="7" y="10"/>
                        <a:pt x="7" y="10"/>
                        <a:pt x="7" y="10"/>
                      </a:cubicBezTo>
                      <a:cubicBezTo>
                        <a:pt x="7" y="10"/>
                        <a:pt x="8" y="11"/>
                        <a:pt x="7" y="11"/>
                      </a:cubicBezTo>
                      <a:cubicBezTo>
                        <a:pt x="0" y="5"/>
                        <a:pt x="0" y="5"/>
                        <a:pt x="0" y="5"/>
                      </a:cubicBezTo>
                      <a:cubicBezTo>
                        <a:pt x="0" y="8"/>
                        <a:pt x="0" y="8"/>
                        <a:pt x="0"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 name="Freeform 19"/>
                <p:cNvSpPr>
                  <a:spLocks/>
                </p:cNvSpPr>
                <p:nvPr/>
              </p:nvSpPr>
              <p:spPr bwMode="auto">
                <a:xfrm>
                  <a:off x="3832225" y="3182938"/>
                  <a:ext cx="180975" cy="361950"/>
                </a:xfrm>
                <a:custGeom>
                  <a:avLst/>
                  <a:gdLst>
                    <a:gd name="T0" fmla="*/ 0 w 7"/>
                    <a:gd name="T1" fmla="*/ 0 h 14"/>
                    <a:gd name="T2" fmla="*/ 4 w 7"/>
                    <a:gd name="T3" fmla="*/ 5 h 14"/>
                    <a:gd name="T4" fmla="*/ 4 w 7"/>
                    <a:gd name="T5" fmla="*/ 8 h 14"/>
                    <a:gd name="T6" fmla="*/ 3 w 7"/>
                    <a:gd name="T7" fmla="*/ 8 h 14"/>
                    <a:gd name="T8" fmla="*/ 4 w 7"/>
                    <a:gd name="T9" fmla="*/ 9 h 14"/>
                    <a:gd name="T10" fmla="*/ 4 w 7"/>
                    <a:gd name="T11" fmla="*/ 12 h 14"/>
                    <a:gd name="T12" fmla="*/ 5 w 7"/>
                    <a:gd name="T13" fmla="*/ 14 h 14"/>
                    <a:gd name="T14" fmla="*/ 7 w 7"/>
                    <a:gd name="T15" fmla="*/ 9 h 14"/>
                    <a:gd name="T16" fmla="*/ 7 w 7"/>
                    <a:gd name="T17" fmla="*/ 6 h 14"/>
                    <a:gd name="T18" fmla="*/ 0 w 7"/>
                    <a:gd name="T1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0" y="0"/>
                      </a:moveTo>
                      <a:cubicBezTo>
                        <a:pt x="0" y="1"/>
                        <a:pt x="2" y="3"/>
                        <a:pt x="4" y="5"/>
                      </a:cubicBezTo>
                      <a:cubicBezTo>
                        <a:pt x="4" y="6"/>
                        <a:pt x="4" y="7"/>
                        <a:pt x="4" y="8"/>
                      </a:cubicBezTo>
                      <a:cubicBezTo>
                        <a:pt x="4" y="9"/>
                        <a:pt x="4" y="9"/>
                        <a:pt x="3" y="8"/>
                      </a:cubicBezTo>
                      <a:cubicBezTo>
                        <a:pt x="3" y="9"/>
                        <a:pt x="3" y="9"/>
                        <a:pt x="4" y="9"/>
                      </a:cubicBezTo>
                      <a:cubicBezTo>
                        <a:pt x="4" y="10"/>
                        <a:pt x="3" y="11"/>
                        <a:pt x="4" y="12"/>
                      </a:cubicBezTo>
                      <a:cubicBezTo>
                        <a:pt x="4" y="13"/>
                        <a:pt x="5" y="13"/>
                        <a:pt x="5" y="14"/>
                      </a:cubicBezTo>
                      <a:cubicBezTo>
                        <a:pt x="6" y="12"/>
                        <a:pt x="6" y="10"/>
                        <a:pt x="7" y="9"/>
                      </a:cubicBezTo>
                      <a:cubicBezTo>
                        <a:pt x="7" y="6"/>
                        <a:pt x="7" y="6"/>
                        <a:pt x="7" y="6"/>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 name="Freeform 20"/>
                <p:cNvSpPr>
                  <a:spLocks/>
                </p:cNvSpPr>
                <p:nvPr/>
              </p:nvSpPr>
              <p:spPr bwMode="auto">
                <a:xfrm>
                  <a:off x="3832225" y="3182938"/>
                  <a:ext cx="180975" cy="155575"/>
                </a:xfrm>
                <a:custGeom>
                  <a:avLst/>
                  <a:gdLst>
                    <a:gd name="T0" fmla="*/ 7 w 7"/>
                    <a:gd name="T1" fmla="*/ 3 h 6"/>
                    <a:gd name="T2" fmla="*/ 7 w 7"/>
                    <a:gd name="T3" fmla="*/ 6 h 6"/>
                    <a:gd name="T4" fmla="*/ 0 w 7"/>
                    <a:gd name="T5" fmla="*/ 0 h 6"/>
                    <a:gd name="T6" fmla="*/ 5 w 7"/>
                    <a:gd name="T7" fmla="*/ 3 h 6"/>
                    <a:gd name="T8" fmla="*/ 7 w 7"/>
                    <a:gd name="T9" fmla="*/ 3 h 6"/>
                  </a:gdLst>
                  <a:ahLst/>
                  <a:cxnLst>
                    <a:cxn ang="0">
                      <a:pos x="T0" y="T1"/>
                    </a:cxn>
                    <a:cxn ang="0">
                      <a:pos x="T2" y="T3"/>
                    </a:cxn>
                    <a:cxn ang="0">
                      <a:pos x="T4" y="T5"/>
                    </a:cxn>
                    <a:cxn ang="0">
                      <a:pos x="T6" y="T7"/>
                    </a:cxn>
                    <a:cxn ang="0">
                      <a:pos x="T8" y="T9"/>
                    </a:cxn>
                  </a:cxnLst>
                  <a:rect l="0" t="0" r="r" b="b"/>
                  <a:pathLst>
                    <a:path w="7" h="6">
                      <a:moveTo>
                        <a:pt x="7" y="3"/>
                      </a:moveTo>
                      <a:cubicBezTo>
                        <a:pt x="7" y="6"/>
                        <a:pt x="7" y="6"/>
                        <a:pt x="7" y="6"/>
                      </a:cubicBezTo>
                      <a:cubicBezTo>
                        <a:pt x="0" y="0"/>
                        <a:pt x="0" y="0"/>
                        <a:pt x="0" y="0"/>
                      </a:cubicBezTo>
                      <a:cubicBezTo>
                        <a:pt x="1" y="0"/>
                        <a:pt x="3" y="1"/>
                        <a:pt x="5" y="3"/>
                      </a:cubicBezTo>
                      <a:cubicBezTo>
                        <a:pt x="7" y="3"/>
                        <a:pt x="7" y="3"/>
                        <a:pt x="7"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2" name="Freeform 21"/>
                <p:cNvSpPr>
                  <a:spLocks/>
                </p:cNvSpPr>
                <p:nvPr/>
              </p:nvSpPr>
              <p:spPr bwMode="auto">
                <a:xfrm>
                  <a:off x="3935413" y="3311526"/>
                  <a:ext cx="0" cy="26988"/>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3" name="Freeform 22"/>
                <p:cNvSpPr>
                  <a:spLocks noEditPoints="1"/>
                </p:cNvSpPr>
                <p:nvPr/>
              </p:nvSpPr>
              <p:spPr bwMode="auto">
                <a:xfrm>
                  <a:off x="4013200" y="33385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4" name="Freeform 23"/>
                <p:cNvSpPr>
                  <a:spLocks/>
                </p:cNvSpPr>
                <p:nvPr/>
              </p:nvSpPr>
              <p:spPr bwMode="auto">
                <a:xfrm>
                  <a:off x="3832225" y="3182938"/>
                  <a:ext cx="180975" cy="155575"/>
                </a:xfrm>
                <a:custGeom>
                  <a:avLst/>
                  <a:gdLst>
                    <a:gd name="T0" fmla="*/ 0 w 7"/>
                    <a:gd name="T1" fmla="*/ 0 h 6"/>
                    <a:gd name="T2" fmla="*/ 4 w 7"/>
                    <a:gd name="T3" fmla="*/ 5 h 6"/>
                    <a:gd name="T4" fmla="*/ 4 w 7"/>
                    <a:gd name="T5" fmla="*/ 5 h 6"/>
                    <a:gd name="T6" fmla="*/ 4 w 7"/>
                    <a:gd name="T7" fmla="*/ 6 h 6"/>
                    <a:gd name="T8" fmla="*/ 5 w 7"/>
                    <a:gd name="T9" fmla="*/ 6 h 6"/>
                    <a:gd name="T10" fmla="*/ 7 w 7"/>
                    <a:gd name="T11" fmla="*/ 6 h 6"/>
                    <a:gd name="T12" fmla="*/ 7 w 7"/>
                    <a:gd name="T13" fmla="*/ 6 h 6"/>
                    <a:gd name="T14" fmla="*/ 0 w 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0" y="0"/>
                      </a:moveTo>
                      <a:cubicBezTo>
                        <a:pt x="0" y="1"/>
                        <a:pt x="2" y="3"/>
                        <a:pt x="4" y="5"/>
                      </a:cubicBezTo>
                      <a:cubicBezTo>
                        <a:pt x="4" y="5"/>
                        <a:pt x="4" y="5"/>
                        <a:pt x="4" y="5"/>
                      </a:cubicBezTo>
                      <a:cubicBezTo>
                        <a:pt x="4" y="5"/>
                        <a:pt x="4" y="6"/>
                        <a:pt x="4" y="6"/>
                      </a:cubicBezTo>
                      <a:cubicBezTo>
                        <a:pt x="5" y="6"/>
                        <a:pt x="5" y="6"/>
                        <a:pt x="5" y="6"/>
                      </a:cubicBezTo>
                      <a:cubicBezTo>
                        <a:pt x="6" y="6"/>
                        <a:pt x="6" y="6"/>
                        <a:pt x="7" y="6"/>
                      </a:cubicBezTo>
                      <a:cubicBezTo>
                        <a:pt x="7" y="6"/>
                        <a:pt x="7" y="6"/>
                        <a:pt x="7" y="6"/>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5" name="Freeform 24"/>
                <p:cNvSpPr>
                  <a:spLocks/>
                </p:cNvSpPr>
                <p:nvPr/>
              </p:nvSpPr>
              <p:spPr bwMode="auto">
                <a:xfrm>
                  <a:off x="3832225" y="3182938"/>
                  <a:ext cx="180975" cy="155575"/>
                </a:xfrm>
                <a:custGeom>
                  <a:avLst/>
                  <a:gdLst>
                    <a:gd name="T0" fmla="*/ 0 w 114"/>
                    <a:gd name="T1" fmla="*/ 0 h 98"/>
                    <a:gd name="T2" fmla="*/ 0 w 114"/>
                    <a:gd name="T3" fmla="*/ 0 h 98"/>
                    <a:gd name="T4" fmla="*/ 0 w 114"/>
                    <a:gd name="T5" fmla="*/ 0 h 98"/>
                    <a:gd name="T6" fmla="*/ 114 w 114"/>
                    <a:gd name="T7" fmla="*/ 98 h 98"/>
                    <a:gd name="T8" fmla="*/ 114 w 114"/>
                    <a:gd name="T9" fmla="*/ 98 h 98"/>
                    <a:gd name="T10" fmla="*/ 0 w 114"/>
                    <a:gd name="T11" fmla="*/ 0 h 98"/>
                  </a:gdLst>
                  <a:ahLst/>
                  <a:cxnLst>
                    <a:cxn ang="0">
                      <a:pos x="T0" y="T1"/>
                    </a:cxn>
                    <a:cxn ang="0">
                      <a:pos x="T2" y="T3"/>
                    </a:cxn>
                    <a:cxn ang="0">
                      <a:pos x="T4" y="T5"/>
                    </a:cxn>
                    <a:cxn ang="0">
                      <a:pos x="T6" y="T7"/>
                    </a:cxn>
                    <a:cxn ang="0">
                      <a:pos x="T8" y="T9"/>
                    </a:cxn>
                    <a:cxn ang="0">
                      <a:pos x="T10" y="T11"/>
                    </a:cxn>
                  </a:cxnLst>
                  <a:rect l="0" t="0" r="r" b="b"/>
                  <a:pathLst>
                    <a:path w="114" h="98">
                      <a:moveTo>
                        <a:pt x="0" y="0"/>
                      </a:moveTo>
                      <a:lnTo>
                        <a:pt x="0" y="0"/>
                      </a:lnTo>
                      <a:lnTo>
                        <a:pt x="0" y="0"/>
                      </a:lnTo>
                      <a:lnTo>
                        <a:pt x="114" y="98"/>
                      </a:lnTo>
                      <a:lnTo>
                        <a:pt x="114" y="98"/>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6" name="Freeform 25"/>
                <p:cNvSpPr>
                  <a:spLocks/>
                </p:cNvSpPr>
                <p:nvPr/>
              </p:nvSpPr>
              <p:spPr bwMode="auto">
                <a:xfrm>
                  <a:off x="3832225" y="3182938"/>
                  <a:ext cx="180975" cy="155575"/>
                </a:xfrm>
                <a:custGeom>
                  <a:avLst/>
                  <a:gdLst>
                    <a:gd name="T0" fmla="*/ 0 w 114"/>
                    <a:gd name="T1" fmla="*/ 0 h 98"/>
                    <a:gd name="T2" fmla="*/ 0 w 114"/>
                    <a:gd name="T3" fmla="*/ 0 h 98"/>
                    <a:gd name="T4" fmla="*/ 0 w 114"/>
                    <a:gd name="T5" fmla="*/ 0 h 98"/>
                    <a:gd name="T6" fmla="*/ 114 w 114"/>
                    <a:gd name="T7" fmla="*/ 98 h 98"/>
                    <a:gd name="T8" fmla="*/ 114 w 114"/>
                    <a:gd name="T9" fmla="*/ 98 h 98"/>
                    <a:gd name="T10" fmla="*/ 0 w 114"/>
                    <a:gd name="T11" fmla="*/ 0 h 98"/>
                  </a:gdLst>
                  <a:ahLst/>
                  <a:cxnLst>
                    <a:cxn ang="0">
                      <a:pos x="T0" y="T1"/>
                    </a:cxn>
                    <a:cxn ang="0">
                      <a:pos x="T2" y="T3"/>
                    </a:cxn>
                    <a:cxn ang="0">
                      <a:pos x="T4" y="T5"/>
                    </a:cxn>
                    <a:cxn ang="0">
                      <a:pos x="T6" y="T7"/>
                    </a:cxn>
                    <a:cxn ang="0">
                      <a:pos x="T8" y="T9"/>
                    </a:cxn>
                    <a:cxn ang="0">
                      <a:pos x="T10" y="T11"/>
                    </a:cxn>
                  </a:cxnLst>
                  <a:rect l="0" t="0" r="r" b="b"/>
                  <a:pathLst>
                    <a:path w="114" h="98">
                      <a:moveTo>
                        <a:pt x="0" y="0"/>
                      </a:moveTo>
                      <a:lnTo>
                        <a:pt x="0" y="0"/>
                      </a:lnTo>
                      <a:lnTo>
                        <a:pt x="0" y="0"/>
                      </a:lnTo>
                      <a:lnTo>
                        <a:pt x="114" y="98"/>
                      </a:lnTo>
                      <a:lnTo>
                        <a:pt x="114" y="9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sp>
            <p:nvSpPr>
              <p:cNvPr id="31" name="Freeform 29"/>
              <p:cNvSpPr>
                <a:spLocks/>
              </p:cNvSpPr>
              <p:nvPr/>
            </p:nvSpPr>
            <p:spPr bwMode="auto">
              <a:xfrm>
                <a:off x="9781214" y="3844446"/>
                <a:ext cx="322263" cy="357188"/>
              </a:xfrm>
              <a:custGeom>
                <a:avLst/>
                <a:gdLst>
                  <a:gd name="T0" fmla="*/ 8 w 10"/>
                  <a:gd name="T1" fmla="*/ 6 h 12"/>
                  <a:gd name="T2" fmla="*/ 7 w 10"/>
                  <a:gd name="T3" fmla="*/ 8 h 12"/>
                  <a:gd name="T4" fmla="*/ 5 w 10"/>
                  <a:gd name="T5" fmla="*/ 8 h 12"/>
                  <a:gd name="T6" fmla="*/ 7 w 10"/>
                  <a:gd name="T7" fmla="*/ 9 h 12"/>
                  <a:gd name="T8" fmla="*/ 10 w 10"/>
                  <a:gd name="T9" fmla="*/ 8 h 12"/>
                  <a:gd name="T10" fmla="*/ 10 w 10"/>
                  <a:gd name="T11" fmla="*/ 11 h 12"/>
                  <a:gd name="T12" fmla="*/ 7 w 10"/>
                  <a:gd name="T13" fmla="*/ 12 h 12"/>
                  <a:gd name="T14" fmla="*/ 3 w 10"/>
                  <a:gd name="T15" fmla="*/ 11 h 12"/>
                  <a:gd name="T16" fmla="*/ 1 w 10"/>
                  <a:gd name="T17" fmla="*/ 8 h 12"/>
                  <a:gd name="T18" fmla="*/ 0 w 10"/>
                  <a:gd name="T19" fmla="*/ 8 h 12"/>
                  <a:gd name="T20" fmla="*/ 0 w 10"/>
                  <a:gd name="T21" fmla="*/ 6 h 12"/>
                  <a:gd name="T22" fmla="*/ 1 w 10"/>
                  <a:gd name="T23" fmla="*/ 6 h 12"/>
                  <a:gd name="T24" fmla="*/ 1 w 10"/>
                  <a:gd name="T25" fmla="*/ 6 h 12"/>
                  <a:gd name="T26" fmla="*/ 1 w 10"/>
                  <a:gd name="T27" fmla="*/ 5 h 12"/>
                  <a:gd name="T28" fmla="*/ 0 w 10"/>
                  <a:gd name="T29" fmla="*/ 5 h 12"/>
                  <a:gd name="T30" fmla="*/ 0 w 10"/>
                  <a:gd name="T31" fmla="*/ 4 h 12"/>
                  <a:gd name="T32" fmla="*/ 1 w 10"/>
                  <a:gd name="T33" fmla="*/ 4 h 12"/>
                  <a:gd name="T34" fmla="*/ 7 w 10"/>
                  <a:gd name="T35" fmla="*/ 0 h 12"/>
                  <a:gd name="T36" fmla="*/ 10 w 10"/>
                  <a:gd name="T37" fmla="*/ 0 h 12"/>
                  <a:gd name="T38" fmla="*/ 9 w 10"/>
                  <a:gd name="T39" fmla="*/ 3 h 12"/>
                  <a:gd name="T40" fmla="*/ 7 w 10"/>
                  <a:gd name="T41" fmla="*/ 2 h 12"/>
                  <a:gd name="T42" fmla="*/ 5 w 10"/>
                  <a:gd name="T43" fmla="*/ 4 h 12"/>
                  <a:gd name="T44" fmla="*/ 8 w 10"/>
                  <a:gd name="T45" fmla="*/ 4 h 12"/>
                  <a:gd name="T46" fmla="*/ 7 w 10"/>
                  <a:gd name="T47" fmla="*/ 5 h 12"/>
                  <a:gd name="T48" fmla="*/ 5 w 10"/>
                  <a:gd name="T49" fmla="*/ 5 h 12"/>
                  <a:gd name="T50" fmla="*/ 5 w 10"/>
                  <a:gd name="T51" fmla="*/ 6 h 12"/>
                  <a:gd name="T52" fmla="*/ 5 w 10"/>
                  <a:gd name="T53" fmla="*/ 6 h 12"/>
                  <a:gd name="T54" fmla="*/ 8 w 10"/>
                  <a:gd name="T5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 h="12">
                    <a:moveTo>
                      <a:pt x="8" y="6"/>
                    </a:moveTo>
                    <a:cubicBezTo>
                      <a:pt x="7" y="8"/>
                      <a:pt x="7" y="8"/>
                      <a:pt x="7" y="8"/>
                    </a:cubicBezTo>
                    <a:cubicBezTo>
                      <a:pt x="5" y="8"/>
                      <a:pt x="5" y="8"/>
                      <a:pt x="5" y="8"/>
                    </a:cubicBezTo>
                    <a:cubicBezTo>
                      <a:pt x="5" y="9"/>
                      <a:pt x="6" y="9"/>
                      <a:pt x="7" y="9"/>
                    </a:cubicBezTo>
                    <a:cubicBezTo>
                      <a:pt x="8" y="9"/>
                      <a:pt x="9" y="9"/>
                      <a:pt x="10" y="8"/>
                    </a:cubicBezTo>
                    <a:cubicBezTo>
                      <a:pt x="10" y="11"/>
                      <a:pt x="10" y="11"/>
                      <a:pt x="10" y="11"/>
                    </a:cubicBezTo>
                    <a:cubicBezTo>
                      <a:pt x="9" y="12"/>
                      <a:pt x="8" y="12"/>
                      <a:pt x="7" y="12"/>
                    </a:cubicBezTo>
                    <a:cubicBezTo>
                      <a:pt x="5" y="12"/>
                      <a:pt x="4" y="11"/>
                      <a:pt x="3" y="11"/>
                    </a:cubicBezTo>
                    <a:cubicBezTo>
                      <a:pt x="2" y="10"/>
                      <a:pt x="1" y="9"/>
                      <a:pt x="1" y="8"/>
                    </a:cubicBezTo>
                    <a:cubicBezTo>
                      <a:pt x="0" y="8"/>
                      <a:pt x="0" y="8"/>
                      <a:pt x="0" y="8"/>
                    </a:cubicBezTo>
                    <a:cubicBezTo>
                      <a:pt x="0" y="6"/>
                      <a:pt x="0" y="6"/>
                      <a:pt x="0" y="6"/>
                    </a:cubicBezTo>
                    <a:cubicBezTo>
                      <a:pt x="1" y="6"/>
                      <a:pt x="1" y="6"/>
                      <a:pt x="1" y="6"/>
                    </a:cubicBezTo>
                    <a:cubicBezTo>
                      <a:pt x="1" y="6"/>
                      <a:pt x="1" y="6"/>
                      <a:pt x="1" y="6"/>
                    </a:cubicBezTo>
                    <a:cubicBezTo>
                      <a:pt x="1" y="5"/>
                      <a:pt x="1" y="5"/>
                      <a:pt x="1" y="5"/>
                    </a:cubicBezTo>
                    <a:cubicBezTo>
                      <a:pt x="0" y="5"/>
                      <a:pt x="0" y="5"/>
                      <a:pt x="0" y="5"/>
                    </a:cubicBezTo>
                    <a:cubicBezTo>
                      <a:pt x="0" y="4"/>
                      <a:pt x="0" y="4"/>
                      <a:pt x="0" y="4"/>
                    </a:cubicBezTo>
                    <a:cubicBezTo>
                      <a:pt x="1" y="4"/>
                      <a:pt x="1" y="4"/>
                      <a:pt x="1" y="4"/>
                    </a:cubicBezTo>
                    <a:cubicBezTo>
                      <a:pt x="2" y="1"/>
                      <a:pt x="4" y="0"/>
                      <a:pt x="7" y="0"/>
                    </a:cubicBezTo>
                    <a:cubicBezTo>
                      <a:pt x="8" y="0"/>
                      <a:pt x="9" y="0"/>
                      <a:pt x="10" y="0"/>
                    </a:cubicBezTo>
                    <a:cubicBezTo>
                      <a:pt x="9" y="3"/>
                      <a:pt x="9" y="3"/>
                      <a:pt x="9" y="3"/>
                    </a:cubicBezTo>
                    <a:cubicBezTo>
                      <a:pt x="9" y="3"/>
                      <a:pt x="8" y="2"/>
                      <a:pt x="7" y="2"/>
                    </a:cubicBezTo>
                    <a:cubicBezTo>
                      <a:pt x="6" y="2"/>
                      <a:pt x="5" y="3"/>
                      <a:pt x="5" y="4"/>
                    </a:cubicBezTo>
                    <a:cubicBezTo>
                      <a:pt x="8" y="4"/>
                      <a:pt x="8" y="4"/>
                      <a:pt x="8" y="4"/>
                    </a:cubicBezTo>
                    <a:cubicBezTo>
                      <a:pt x="7" y="5"/>
                      <a:pt x="7" y="5"/>
                      <a:pt x="7" y="5"/>
                    </a:cubicBezTo>
                    <a:cubicBezTo>
                      <a:pt x="5" y="5"/>
                      <a:pt x="5" y="5"/>
                      <a:pt x="5" y="5"/>
                    </a:cubicBezTo>
                    <a:cubicBezTo>
                      <a:pt x="5" y="5"/>
                      <a:pt x="5" y="5"/>
                      <a:pt x="5" y="6"/>
                    </a:cubicBezTo>
                    <a:cubicBezTo>
                      <a:pt x="5" y="6"/>
                      <a:pt x="5" y="6"/>
                      <a:pt x="5" y="6"/>
                    </a:cubicBezTo>
                    <a:lnTo>
                      <a:pt x="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nvGrpSpPr>
              <p:cNvPr id="1412" name="组合 1411"/>
              <p:cNvGrpSpPr/>
              <p:nvPr/>
            </p:nvGrpSpPr>
            <p:grpSpPr>
              <a:xfrm>
                <a:off x="9182881" y="4451806"/>
                <a:ext cx="457013" cy="349729"/>
                <a:chOff x="5085456" y="3165163"/>
                <a:chExt cx="394881" cy="368432"/>
              </a:xfrm>
            </p:grpSpPr>
            <p:sp>
              <p:nvSpPr>
                <p:cNvPr id="1410" name="Freeform 33"/>
                <p:cNvSpPr>
                  <a:spLocks/>
                </p:cNvSpPr>
                <p:nvPr/>
              </p:nvSpPr>
              <p:spPr bwMode="auto">
                <a:xfrm>
                  <a:off x="5149181" y="3165163"/>
                  <a:ext cx="262184" cy="310576"/>
                </a:xfrm>
                <a:custGeom>
                  <a:avLst/>
                  <a:gdLst>
                    <a:gd name="T0" fmla="*/ 28 w 93"/>
                    <a:gd name="T1" fmla="*/ 0 h 93"/>
                    <a:gd name="T2" fmla="*/ 28 w 93"/>
                    <a:gd name="T3" fmla="*/ 46 h 93"/>
                    <a:gd name="T4" fmla="*/ 0 w 93"/>
                    <a:gd name="T5" fmla="*/ 46 h 93"/>
                    <a:gd name="T6" fmla="*/ 46 w 93"/>
                    <a:gd name="T7" fmla="*/ 93 h 93"/>
                    <a:gd name="T8" fmla="*/ 93 w 93"/>
                    <a:gd name="T9" fmla="*/ 46 h 93"/>
                    <a:gd name="T10" fmla="*/ 74 w 93"/>
                    <a:gd name="T11" fmla="*/ 46 h 93"/>
                    <a:gd name="T12" fmla="*/ 74 w 93"/>
                    <a:gd name="T13" fmla="*/ 0 h 93"/>
                    <a:gd name="T14" fmla="*/ 28 w 93"/>
                    <a:gd name="T15" fmla="*/ 0 h 93"/>
                    <a:gd name="T16" fmla="*/ 28 w 93"/>
                    <a:gd name="T17" fmla="*/ 0 h 93"/>
                    <a:gd name="connsiteX0" fmla="*/ 3011 w 11290"/>
                    <a:gd name="connsiteY0" fmla="*/ 0 h 10000"/>
                    <a:gd name="connsiteX1" fmla="*/ 3011 w 11290"/>
                    <a:gd name="connsiteY1" fmla="*/ 4946 h 10000"/>
                    <a:gd name="connsiteX2" fmla="*/ 0 w 11290"/>
                    <a:gd name="connsiteY2" fmla="*/ 4946 h 10000"/>
                    <a:gd name="connsiteX3" fmla="*/ 4946 w 11290"/>
                    <a:gd name="connsiteY3" fmla="*/ 10000 h 10000"/>
                    <a:gd name="connsiteX4" fmla="*/ 11290 w 11290"/>
                    <a:gd name="connsiteY4" fmla="*/ 4946 h 10000"/>
                    <a:gd name="connsiteX5" fmla="*/ 7957 w 11290"/>
                    <a:gd name="connsiteY5" fmla="*/ 4946 h 10000"/>
                    <a:gd name="connsiteX6" fmla="*/ 7957 w 11290"/>
                    <a:gd name="connsiteY6" fmla="*/ 0 h 10000"/>
                    <a:gd name="connsiteX7" fmla="*/ 3011 w 11290"/>
                    <a:gd name="connsiteY7" fmla="*/ 0 h 10000"/>
                    <a:gd name="connsiteX8" fmla="*/ 3011 w 11290"/>
                    <a:gd name="connsiteY8" fmla="*/ 0 h 10000"/>
                    <a:gd name="connsiteX0" fmla="*/ 3011 w 11290"/>
                    <a:gd name="connsiteY0" fmla="*/ 0 h 10000"/>
                    <a:gd name="connsiteX1" fmla="*/ 3011 w 11290"/>
                    <a:gd name="connsiteY1" fmla="*/ 4946 h 10000"/>
                    <a:gd name="connsiteX2" fmla="*/ 0 w 11290"/>
                    <a:gd name="connsiteY2" fmla="*/ 4946 h 10000"/>
                    <a:gd name="connsiteX3" fmla="*/ 5430 w 11290"/>
                    <a:gd name="connsiteY3" fmla="*/ 10000 h 10000"/>
                    <a:gd name="connsiteX4" fmla="*/ 11290 w 11290"/>
                    <a:gd name="connsiteY4" fmla="*/ 4946 h 10000"/>
                    <a:gd name="connsiteX5" fmla="*/ 7957 w 11290"/>
                    <a:gd name="connsiteY5" fmla="*/ 4946 h 10000"/>
                    <a:gd name="connsiteX6" fmla="*/ 7957 w 11290"/>
                    <a:gd name="connsiteY6" fmla="*/ 0 h 10000"/>
                    <a:gd name="connsiteX7" fmla="*/ 3011 w 11290"/>
                    <a:gd name="connsiteY7" fmla="*/ 0 h 10000"/>
                    <a:gd name="connsiteX8" fmla="*/ 3011 w 11290"/>
                    <a:gd name="connsiteY8"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90" h="10000">
                      <a:moveTo>
                        <a:pt x="3011" y="0"/>
                      </a:moveTo>
                      <a:lnTo>
                        <a:pt x="3011" y="4946"/>
                      </a:lnTo>
                      <a:lnTo>
                        <a:pt x="0" y="4946"/>
                      </a:lnTo>
                      <a:lnTo>
                        <a:pt x="5430" y="10000"/>
                      </a:lnTo>
                      <a:lnTo>
                        <a:pt x="11290" y="4946"/>
                      </a:lnTo>
                      <a:lnTo>
                        <a:pt x="7957" y="4946"/>
                      </a:lnTo>
                      <a:lnTo>
                        <a:pt x="7957" y="0"/>
                      </a:lnTo>
                      <a:lnTo>
                        <a:pt x="3011" y="0"/>
                      </a:lnTo>
                      <a:lnTo>
                        <a:pt x="30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11" name="Freeform 34"/>
                <p:cNvSpPr>
                  <a:spLocks/>
                </p:cNvSpPr>
                <p:nvPr/>
              </p:nvSpPr>
              <p:spPr bwMode="auto">
                <a:xfrm>
                  <a:off x="5085456" y="3408487"/>
                  <a:ext cx="394881" cy="125108"/>
                </a:xfrm>
                <a:custGeom>
                  <a:avLst/>
                  <a:gdLst>
                    <a:gd name="T0" fmla="*/ 131 w 131"/>
                    <a:gd name="T1" fmla="*/ 28 h 37"/>
                    <a:gd name="T2" fmla="*/ 131 w 131"/>
                    <a:gd name="T3" fmla="*/ 37 h 37"/>
                    <a:gd name="T4" fmla="*/ 0 w 131"/>
                    <a:gd name="T5" fmla="*/ 37 h 37"/>
                    <a:gd name="T6" fmla="*/ 0 w 131"/>
                    <a:gd name="T7" fmla="*/ 28 h 37"/>
                    <a:gd name="T8" fmla="*/ 0 w 131"/>
                    <a:gd name="T9" fmla="*/ 0 h 37"/>
                    <a:gd name="T10" fmla="*/ 19 w 131"/>
                    <a:gd name="T11" fmla="*/ 0 h 37"/>
                    <a:gd name="T12" fmla="*/ 19 w 131"/>
                    <a:gd name="T13" fmla="*/ 28 h 37"/>
                    <a:gd name="T14" fmla="*/ 121 w 131"/>
                    <a:gd name="T15" fmla="*/ 28 h 37"/>
                    <a:gd name="T16" fmla="*/ 121 w 131"/>
                    <a:gd name="T17" fmla="*/ 0 h 37"/>
                    <a:gd name="T18" fmla="*/ 131 w 131"/>
                    <a:gd name="T19" fmla="*/ 0 h 37"/>
                    <a:gd name="T20" fmla="*/ 131 w 131"/>
                    <a:gd name="T21" fmla="*/ 28 h 37"/>
                    <a:gd name="connsiteX0" fmla="*/ 10000 w 10000"/>
                    <a:gd name="connsiteY0" fmla="*/ 7568 h 10000"/>
                    <a:gd name="connsiteX1" fmla="*/ 10000 w 10000"/>
                    <a:gd name="connsiteY1" fmla="*/ 10000 h 10000"/>
                    <a:gd name="connsiteX2" fmla="*/ 0 w 10000"/>
                    <a:gd name="connsiteY2" fmla="*/ 10000 h 10000"/>
                    <a:gd name="connsiteX3" fmla="*/ 0 w 10000"/>
                    <a:gd name="connsiteY3" fmla="*/ 7568 h 10000"/>
                    <a:gd name="connsiteX4" fmla="*/ 0 w 10000"/>
                    <a:gd name="connsiteY4" fmla="*/ 0 h 10000"/>
                    <a:gd name="connsiteX5" fmla="*/ 1450 w 10000"/>
                    <a:gd name="connsiteY5" fmla="*/ 0 h 10000"/>
                    <a:gd name="connsiteX6" fmla="*/ 1073 w 10000"/>
                    <a:gd name="connsiteY6" fmla="*/ 7568 h 10000"/>
                    <a:gd name="connsiteX7" fmla="*/ 9237 w 10000"/>
                    <a:gd name="connsiteY7" fmla="*/ 7568 h 10000"/>
                    <a:gd name="connsiteX8" fmla="*/ 9237 w 10000"/>
                    <a:gd name="connsiteY8" fmla="*/ 0 h 10000"/>
                    <a:gd name="connsiteX9" fmla="*/ 10000 w 10000"/>
                    <a:gd name="connsiteY9" fmla="*/ 0 h 10000"/>
                    <a:gd name="connsiteX10" fmla="*/ 10000 w 10000"/>
                    <a:gd name="connsiteY10" fmla="*/ 7568 h 10000"/>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1189 w 10000"/>
                    <a:gd name="connsiteY5" fmla="*/ 0 h 10103"/>
                    <a:gd name="connsiteX6" fmla="*/ 1073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1189 w 10000"/>
                    <a:gd name="connsiteY5" fmla="*/ 0 h 10103"/>
                    <a:gd name="connsiteX6" fmla="*/ 1073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1189 w 10000"/>
                    <a:gd name="connsiteY5" fmla="*/ 0 h 10103"/>
                    <a:gd name="connsiteX6" fmla="*/ 1073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1102 w 10000"/>
                    <a:gd name="connsiteY5" fmla="*/ 0 h 10103"/>
                    <a:gd name="connsiteX6" fmla="*/ 1073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986 w 10000"/>
                    <a:gd name="connsiteY5" fmla="*/ 0 h 10103"/>
                    <a:gd name="connsiteX6" fmla="*/ 1073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986 w 10000"/>
                    <a:gd name="connsiteY5" fmla="*/ 0 h 10103"/>
                    <a:gd name="connsiteX6" fmla="*/ 957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899 w 10000"/>
                    <a:gd name="connsiteY5" fmla="*/ 0 h 10103"/>
                    <a:gd name="connsiteX6" fmla="*/ 957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 name="connsiteX0" fmla="*/ 10000 w 10000"/>
                    <a:gd name="connsiteY0" fmla="*/ 7671 h 10103"/>
                    <a:gd name="connsiteX1" fmla="*/ 10000 w 10000"/>
                    <a:gd name="connsiteY1" fmla="*/ 10103 h 10103"/>
                    <a:gd name="connsiteX2" fmla="*/ 0 w 10000"/>
                    <a:gd name="connsiteY2" fmla="*/ 10103 h 10103"/>
                    <a:gd name="connsiteX3" fmla="*/ 0 w 10000"/>
                    <a:gd name="connsiteY3" fmla="*/ 7671 h 10103"/>
                    <a:gd name="connsiteX4" fmla="*/ 0 w 10000"/>
                    <a:gd name="connsiteY4" fmla="*/ 103 h 10103"/>
                    <a:gd name="connsiteX5" fmla="*/ 899 w 10000"/>
                    <a:gd name="connsiteY5" fmla="*/ 0 h 10103"/>
                    <a:gd name="connsiteX6" fmla="*/ 957 w 10000"/>
                    <a:gd name="connsiteY6" fmla="*/ 7671 h 10103"/>
                    <a:gd name="connsiteX7" fmla="*/ 9237 w 10000"/>
                    <a:gd name="connsiteY7" fmla="*/ 7671 h 10103"/>
                    <a:gd name="connsiteX8" fmla="*/ 9237 w 10000"/>
                    <a:gd name="connsiteY8" fmla="*/ 103 h 10103"/>
                    <a:gd name="connsiteX9" fmla="*/ 10000 w 10000"/>
                    <a:gd name="connsiteY9" fmla="*/ 103 h 10103"/>
                    <a:gd name="connsiteX10" fmla="*/ 10000 w 10000"/>
                    <a:gd name="connsiteY10" fmla="*/ 7671 h 1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103">
                      <a:moveTo>
                        <a:pt x="10000" y="7671"/>
                      </a:moveTo>
                      <a:lnTo>
                        <a:pt x="10000" y="10103"/>
                      </a:lnTo>
                      <a:lnTo>
                        <a:pt x="0" y="10103"/>
                      </a:lnTo>
                      <a:lnTo>
                        <a:pt x="0" y="7671"/>
                      </a:lnTo>
                      <a:lnTo>
                        <a:pt x="0" y="103"/>
                      </a:lnTo>
                      <a:lnTo>
                        <a:pt x="899" y="0"/>
                      </a:lnTo>
                      <a:cubicBezTo>
                        <a:pt x="889" y="2523"/>
                        <a:pt x="880" y="4737"/>
                        <a:pt x="957" y="7671"/>
                      </a:cubicBezTo>
                      <a:lnTo>
                        <a:pt x="9237" y="7671"/>
                      </a:lnTo>
                      <a:lnTo>
                        <a:pt x="9237" y="103"/>
                      </a:lnTo>
                      <a:lnTo>
                        <a:pt x="10000" y="103"/>
                      </a:lnTo>
                      <a:lnTo>
                        <a:pt x="10000" y="76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nvGrpSpPr>
              <p:cNvPr id="1434" name="组合 1433"/>
              <p:cNvGrpSpPr/>
              <p:nvPr/>
            </p:nvGrpSpPr>
            <p:grpSpPr>
              <a:xfrm>
                <a:off x="8332122" y="4742156"/>
                <a:ext cx="423731" cy="326570"/>
                <a:chOff x="3887787" y="3167063"/>
                <a:chExt cx="249238" cy="192088"/>
              </a:xfrm>
            </p:grpSpPr>
            <p:sp>
              <p:nvSpPr>
                <p:cNvPr id="1431" name="Freeform 38"/>
                <p:cNvSpPr>
                  <a:spLocks noEditPoints="1"/>
                </p:cNvSpPr>
                <p:nvPr/>
              </p:nvSpPr>
              <p:spPr bwMode="auto">
                <a:xfrm>
                  <a:off x="3887787" y="3167063"/>
                  <a:ext cx="249238" cy="133350"/>
                </a:xfrm>
                <a:custGeom>
                  <a:avLst/>
                  <a:gdLst>
                    <a:gd name="T0" fmla="*/ 157 w 157"/>
                    <a:gd name="T1" fmla="*/ 0 h 84"/>
                    <a:gd name="T2" fmla="*/ 140 w 157"/>
                    <a:gd name="T3" fmla="*/ 56 h 84"/>
                    <a:gd name="T4" fmla="*/ 70 w 157"/>
                    <a:gd name="T5" fmla="*/ 56 h 84"/>
                    <a:gd name="T6" fmla="*/ 70 w 157"/>
                    <a:gd name="T7" fmla="*/ 56 h 84"/>
                    <a:gd name="T8" fmla="*/ 35 w 157"/>
                    <a:gd name="T9" fmla="*/ 0 h 84"/>
                    <a:gd name="T10" fmla="*/ 157 w 157"/>
                    <a:gd name="T11" fmla="*/ 0 h 84"/>
                    <a:gd name="T12" fmla="*/ 157 w 157"/>
                    <a:gd name="T13" fmla="*/ 0 h 84"/>
                    <a:gd name="T14" fmla="*/ 140 w 157"/>
                    <a:gd name="T15" fmla="*/ 65 h 84"/>
                    <a:gd name="T16" fmla="*/ 61 w 157"/>
                    <a:gd name="T17" fmla="*/ 65 h 84"/>
                    <a:gd name="T18" fmla="*/ 35 w 157"/>
                    <a:gd name="T19" fmla="*/ 18 h 84"/>
                    <a:gd name="T20" fmla="*/ 0 w 157"/>
                    <a:gd name="T21" fmla="*/ 18 h 84"/>
                    <a:gd name="T22" fmla="*/ 0 w 157"/>
                    <a:gd name="T23" fmla="*/ 28 h 84"/>
                    <a:gd name="T24" fmla="*/ 26 w 157"/>
                    <a:gd name="T25" fmla="*/ 28 h 84"/>
                    <a:gd name="T26" fmla="*/ 53 w 157"/>
                    <a:gd name="T27" fmla="*/ 84 h 84"/>
                    <a:gd name="T28" fmla="*/ 140 w 157"/>
                    <a:gd name="T29" fmla="*/ 84 h 84"/>
                    <a:gd name="T30" fmla="*/ 140 w 157"/>
                    <a:gd name="T31" fmla="*/ 6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84">
                      <a:moveTo>
                        <a:pt x="157" y="0"/>
                      </a:moveTo>
                      <a:lnTo>
                        <a:pt x="140" y="56"/>
                      </a:lnTo>
                      <a:lnTo>
                        <a:pt x="70" y="56"/>
                      </a:lnTo>
                      <a:lnTo>
                        <a:pt x="70" y="56"/>
                      </a:lnTo>
                      <a:lnTo>
                        <a:pt x="35" y="0"/>
                      </a:lnTo>
                      <a:lnTo>
                        <a:pt x="157" y="0"/>
                      </a:lnTo>
                      <a:lnTo>
                        <a:pt x="157" y="0"/>
                      </a:lnTo>
                      <a:close/>
                      <a:moveTo>
                        <a:pt x="140" y="65"/>
                      </a:moveTo>
                      <a:lnTo>
                        <a:pt x="61" y="65"/>
                      </a:lnTo>
                      <a:lnTo>
                        <a:pt x="35" y="18"/>
                      </a:lnTo>
                      <a:lnTo>
                        <a:pt x="0" y="18"/>
                      </a:lnTo>
                      <a:lnTo>
                        <a:pt x="0" y="28"/>
                      </a:lnTo>
                      <a:lnTo>
                        <a:pt x="26" y="28"/>
                      </a:lnTo>
                      <a:lnTo>
                        <a:pt x="53" y="84"/>
                      </a:lnTo>
                      <a:lnTo>
                        <a:pt x="140" y="84"/>
                      </a:lnTo>
                      <a:lnTo>
                        <a:pt x="140"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32" name="Oval 39"/>
                <p:cNvSpPr>
                  <a:spLocks noChangeArrowheads="1"/>
                </p:cNvSpPr>
                <p:nvPr/>
              </p:nvSpPr>
              <p:spPr bwMode="auto">
                <a:xfrm>
                  <a:off x="4081463" y="3314701"/>
                  <a:ext cx="41275"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33" name="Oval 40"/>
                <p:cNvSpPr>
                  <a:spLocks noChangeArrowheads="1"/>
                </p:cNvSpPr>
                <p:nvPr/>
              </p:nvSpPr>
              <p:spPr bwMode="auto">
                <a:xfrm>
                  <a:off x="3957638" y="3314701"/>
                  <a:ext cx="55563" cy="444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nvGrpSpPr>
              <p:cNvPr id="2788" name="组合 2787"/>
              <p:cNvGrpSpPr/>
              <p:nvPr/>
            </p:nvGrpSpPr>
            <p:grpSpPr>
              <a:xfrm>
                <a:off x="7587065" y="4491984"/>
                <a:ext cx="320944" cy="264985"/>
                <a:chOff x="4243149" y="3524251"/>
                <a:chExt cx="382485" cy="418983"/>
              </a:xfrm>
            </p:grpSpPr>
            <p:sp>
              <p:nvSpPr>
                <p:cNvPr id="2786" name="菱形 2785"/>
                <p:cNvSpPr/>
                <p:nvPr/>
              </p:nvSpPr>
              <p:spPr>
                <a:xfrm>
                  <a:off x="4250524" y="3524251"/>
                  <a:ext cx="375110" cy="252494"/>
                </a:xfrm>
                <a:prstGeom prst="diamond">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sp>
              <p:nvSpPr>
                <p:cNvPr id="2787" name="等腰三角形 2786"/>
                <p:cNvSpPr/>
                <p:nvPr/>
              </p:nvSpPr>
              <p:spPr>
                <a:xfrm rot="5400000">
                  <a:off x="4192809" y="3708014"/>
                  <a:ext cx="290945" cy="17835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sp>
              <p:nvSpPr>
                <p:cNvPr id="269" name="等腰三角形 268"/>
                <p:cNvSpPr/>
                <p:nvPr/>
              </p:nvSpPr>
              <p:spPr>
                <a:xfrm rot="16200000" flipH="1">
                  <a:off x="4387958" y="3708587"/>
                  <a:ext cx="290945" cy="17835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sp>
              <p:nvSpPr>
                <p:cNvPr id="270" name="等腰三角形 269"/>
                <p:cNvSpPr/>
                <p:nvPr/>
              </p:nvSpPr>
              <p:spPr>
                <a:xfrm flipH="1">
                  <a:off x="4243149" y="3757823"/>
                  <a:ext cx="377650" cy="178350"/>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grpSp>
          <p:sp>
            <p:nvSpPr>
              <p:cNvPr id="2792" name="Freeform 48"/>
              <p:cNvSpPr>
                <a:spLocks noEditPoints="1"/>
              </p:cNvSpPr>
              <p:nvPr/>
            </p:nvSpPr>
            <p:spPr bwMode="auto">
              <a:xfrm>
                <a:off x="7005567" y="3813295"/>
                <a:ext cx="299461" cy="394526"/>
              </a:xfrm>
              <a:custGeom>
                <a:avLst/>
                <a:gdLst>
                  <a:gd name="T0" fmla="*/ 10 w 10"/>
                  <a:gd name="T1" fmla="*/ 3 h 14"/>
                  <a:gd name="T2" fmla="*/ 7 w 10"/>
                  <a:gd name="T3" fmla="*/ 4 h 14"/>
                  <a:gd name="T4" fmla="*/ 6 w 10"/>
                  <a:gd name="T5" fmla="*/ 3 h 14"/>
                  <a:gd name="T6" fmla="*/ 6 w 10"/>
                  <a:gd name="T7" fmla="*/ 2 h 14"/>
                  <a:gd name="T8" fmla="*/ 6 w 10"/>
                  <a:gd name="T9" fmla="*/ 5 h 14"/>
                  <a:gd name="T10" fmla="*/ 9 w 10"/>
                  <a:gd name="T11" fmla="*/ 6 h 14"/>
                  <a:gd name="T12" fmla="*/ 10 w 10"/>
                  <a:gd name="T13" fmla="*/ 9 h 14"/>
                  <a:gd name="T14" fmla="*/ 10 w 10"/>
                  <a:gd name="T15" fmla="*/ 10 h 14"/>
                  <a:gd name="T16" fmla="*/ 9 w 10"/>
                  <a:gd name="T17" fmla="*/ 12 h 14"/>
                  <a:gd name="T18" fmla="*/ 8 w 10"/>
                  <a:gd name="T19" fmla="*/ 12 h 14"/>
                  <a:gd name="T20" fmla="*/ 6 w 10"/>
                  <a:gd name="T21" fmla="*/ 13 h 14"/>
                  <a:gd name="T22" fmla="*/ 6 w 10"/>
                  <a:gd name="T23" fmla="*/ 14 h 14"/>
                  <a:gd name="T24" fmla="*/ 5 w 10"/>
                  <a:gd name="T25" fmla="*/ 14 h 14"/>
                  <a:gd name="T26" fmla="*/ 5 w 10"/>
                  <a:gd name="T27" fmla="*/ 13 h 14"/>
                  <a:gd name="T28" fmla="*/ 3 w 10"/>
                  <a:gd name="T29" fmla="*/ 12 h 14"/>
                  <a:gd name="T30" fmla="*/ 1 w 10"/>
                  <a:gd name="T31" fmla="*/ 11 h 14"/>
                  <a:gd name="T32" fmla="*/ 1 w 10"/>
                  <a:gd name="T33" fmla="*/ 10 h 14"/>
                  <a:gd name="T34" fmla="*/ 0 w 10"/>
                  <a:gd name="T35" fmla="*/ 9 h 14"/>
                  <a:gd name="T36" fmla="*/ 3 w 10"/>
                  <a:gd name="T37" fmla="*/ 9 h 14"/>
                  <a:gd name="T38" fmla="*/ 4 w 10"/>
                  <a:gd name="T39" fmla="*/ 10 h 14"/>
                  <a:gd name="T40" fmla="*/ 5 w 10"/>
                  <a:gd name="T41" fmla="*/ 10 h 14"/>
                  <a:gd name="T42" fmla="*/ 5 w 10"/>
                  <a:gd name="T43" fmla="*/ 8 h 14"/>
                  <a:gd name="T44" fmla="*/ 2 w 10"/>
                  <a:gd name="T45" fmla="*/ 7 h 14"/>
                  <a:gd name="T46" fmla="*/ 1 w 10"/>
                  <a:gd name="T47" fmla="*/ 6 h 14"/>
                  <a:gd name="T48" fmla="*/ 1 w 10"/>
                  <a:gd name="T49" fmla="*/ 4 h 14"/>
                  <a:gd name="T50" fmla="*/ 2 w 10"/>
                  <a:gd name="T51" fmla="*/ 1 h 14"/>
                  <a:gd name="T52" fmla="*/ 5 w 10"/>
                  <a:gd name="T53" fmla="*/ 0 h 14"/>
                  <a:gd name="T54" fmla="*/ 5 w 10"/>
                  <a:gd name="T55" fmla="*/ 0 h 14"/>
                  <a:gd name="T56" fmla="*/ 6 w 10"/>
                  <a:gd name="T57" fmla="*/ 0 h 14"/>
                  <a:gd name="T58" fmla="*/ 6 w 10"/>
                  <a:gd name="T59" fmla="*/ 0 h 14"/>
                  <a:gd name="T60" fmla="*/ 9 w 10"/>
                  <a:gd name="T61" fmla="*/ 1 h 14"/>
                  <a:gd name="T62" fmla="*/ 10 w 10"/>
                  <a:gd name="T63" fmla="*/ 3 h 14"/>
                  <a:gd name="T64" fmla="*/ 5 w 10"/>
                  <a:gd name="T65" fmla="*/ 2 h 14"/>
                  <a:gd name="T66" fmla="*/ 4 w 10"/>
                  <a:gd name="T67" fmla="*/ 3 h 14"/>
                  <a:gd name="T68" fmla="*/ 4 w 10"/>
                  <a:gd name="T69" fmla="*/ 3 h 14"/>
                  <a:gd name="T70" fmla="*/ 4 w 10"/>
                  <a:gd name="T71" fmla="*/ 4 h 14"/>
                  <a:gd name="T72" fmla="*/ 5 w 10"/>
                  <a:gd name="T73" fmla="*/ 5 h 14"/>
                  <a:gd name="T74" fmla="*/ 5 w 10"/>
                  <a:gd name="T75" fmla="*/ 2 h 14"/>
                  <a:gd name="T76" fmla="*/ 6 w 10"/>
                  <a:gd name="T77" fmla="*/ 10 h 14"/>
                  <a:gd name="T78" fmla="*/ 7 w 10"/>
                  <a:gd name="T79" fmla="*/ 10 h 14"/>
                  <a:gd name="T80" fmla="*/ 7 w 10"/>
                  <a:gd name="T81" fmla="*/ 9 h 14"/>
                  <a:gd name="T82" fmla="*/ 7 w 10"/>
                  <a:gd name="T83" fmla="*/ 8 h 14"/>
                  <a:gd name="T84" fmla="*/ 6 w 10"/>
                  <a:gd name="T85" fmla="*/ 8 h 14"/>
                  <a:gd name="T86" fmla="*/ 6 w 10"/>
                  <a:gd name="T8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 h="14">
                    <a:moveTo>
                      <a:pt x="10" y="3"/>
                    </a:moveTo>
                    <a:cubicBezTo>
                      <a:pt x="7" y="4"/>
                      <a:pt x="7" y="4"/>
                      <a:pt x="7" y="4"/>
                    </a:cubicBezTo>
                    <a:cubicBezTo>
                      <a:pt x="7" y="3"/>
                      <a:pt x="7" y="3"/>
                      <a:pt x="6" y="3"/>
                    </a:cubicBezTo>
                    <a:cubicBezTo>
                      <a:pt x="6" y="3"/>
                      <a:pt x="6" y="3"/>
                      <a:pt x="6" y="2"/>
                    </a:cubicBezTo>
                    <a:cubicBezTo>
                      <a:pt x="6" y="5"/>
                      <a:pt x="6" y="5"/>
                      <a:pt x="6" y="5"/>
                    </a:cubicBezTo>
                    <a:cubicBezTo>
                      <a:pt x="8" y="5"/>
                      <a:pt x="9" y="6"/>
                      <a:pt x="9" y="6"/>
                    </a:cubicBezTo>
                    <a:cubicBezTo>
                      <a:pt x="10" y="7"/>
                      <a:pt x="10" y="8"/>
                      <a:pt x="10" y="9"/>
                    </a:cubicBezTo>
                    <a:cubicBezTo>
                      <a:pt x="10" y="9"/>
                      <a:pt x="10" y="10"/>
                      <a:pt x="10" y="10"/>
                    </a:cubicBezTo>
                    <a:cubicBezTo>
                      <a:pt x="10" y="11"/>
                      <a:pt x="9" y="11"/>
                      <a:pt x="9" y="12"/>
                    </a:cubicBezTo>
                    <a:cubicBezTo>
                      <a:pt x="8" y="12"/>
                      <a:pt x="8" y="12"/>
                      <a:pt x="8" y="12"/>
                    </a:cubicBezTo>
                    <a:cubicBezTo>
                      <a:pt x="7" y="12"/>
                      <a:pt x="7" y="13"/>
                      <a:pt x="6" y="13"/>
                    </a:cubicBezTo>
                    <a:cubicBezTo>
                      <a:pt x="6" y="14"/>
                      <a:pt x="6" y="14"/>
                      <a:pt x="6" y="14"/>
                    </a:cubicBezTo>
                    <a:cubicBezTo>
                      <a:pt x="5" y="14"/>
                      <a:pt x="5" y="14"/>
                      <a:pt x="5" y="14"/>
                    </a:cubicBezTo>
                    <a:cubicBezTo>
                      <a:pt x="5" y="13"/>
                      <a:pt x="5" y="13"/>
                      <a:pt x="5" y="13"/>
                    </a:cubicBezTo>
                    <a:cubicBezTo>
                      <a:pt x="4" y="12"/>
                      <a:pt x="3" y="12"/>
                      <a:pt x="3" y="12"/>
                    </a:cubicBezTo>
                    <a:cubicBezTo>
                      <a:pt x="2" y="12"/>
                      <a:pt x="2" y="12"/>
                      <a:pt x="1" y="11"/>
                    </a:cubicBezTo>
                    <a:cubicBezTo>
                      <a:pt x="1" y="11"/>
                      <a:pt x="1" y="11"/>
                      <a:pt x="1" y="10"/>
                    </a:cubicBezTo>
                    <a:cubicBezTo>
                      <a:pt x="0" y="10"/>
                      <a:pt x="0" y="9"/>
                      <a:pt x="0" y="9"/>
                    </a:cubicBezTo>
                    <a:cubicBezTo>
                      <a:pt x="3" y="9"/>
                      <a:pt x="3" y="9"/>
                      <a:pt x="3" y="9"/>
                    </a:cubicBezTo>
                    <a:cubicBezTo>
                      <a:pt x="4" y="9"/>
                      <a:pt x="4" y="9"/>
                      <a:pt x="4" y="10"/>
                    </a:cubicBezTo>
                    <a:cubicBezTo>
                      <a:pt x="4" y="10"/>
                      <a:pt x="4" y="10"/>
                      <a:pt x="5" y="10"/>
                    </a:cubicBezTo>
                    <a:cubicBezTo>
                      <a:pt x="5" y="8"/>
                      <a:pt x="5" y="8"/>
                      <a:pt x="5" y="8"/>
                    </a:cubicBezTo>
                    <a:cubicBezTo>
                      <a:pt x="4" y="7"/>
                      <a:pt x="3" y="7"/>
                      <a:pt x="2" y="7"/>
                    </a:cubicBezTo>
                    <a:cubicBezTo>
                      <a:pt x="2" y="6"/>
                      <a:pt x="2" y="6"/>
                      <a:pt x="1" y="6"/>
                    </a:cubicBezTo>
                    <a:cubicBezTo>
                      <a:pt x="1" y="5"/>
                      <a:pt x="1" y="5"/>
                      <a:pt x="1" y="4"/>
                    </a:cubicBezTo>
                    <a:cubicBezTo>
                      <a:pt x="1" y="3"/>
                      <a:pt x="1" y="2"/>
                      <a:pt x="2" y="1"/>
                    </a:cubicBezTo>
                    <a:cubicBezTo>
                      <a:pt x="2" y="1"/>
                      <a:pt x="3" y="0"/>
                      <a:pt x="5" y="0"/>
                    </a:cubicBezTo>
                    <a:cubicBezTo>
                      <a:pt x="5" y="0"/>
                      <a:pt x="5" y="0"/>
                      <a:pt x="5" y="0"/>
                    </a:cubicBezTo>
                    <a:cubicBezTo>
                      <a:pt x="6" y="0"/>
                      <a:pt x="6" y="0"/>
                      <a:pt x="6" y="0"/>
                    </a:cubicBezTo>
                    <a:cubicBezTo>
                      <a:pt x="6" y="0"/>
                      <a:pt x="6" y="0"/>
                      <a:pt x="6" y="0"/>
                    </a:cubicBezTo>
                    <a:cubicBezTo>
                      <a:pt x="7" y="0"/>
                      <a:pt x="8" y="1"/>
                      <a:pt x="9" y="1"/>
                    </a:cubicBezTo>
                    <a:cubicBezTo>
                      <a:pt x="9" y="2"/>
                      <a:pt x="10" y="2"/>
                      <a:pt x="10" y="3"/>
                    </a:cubicBezTo>
                    <a:close/>
                    <a:moveTo>
                      <a:pt x="5" y="2"/>
                    </a:moveTo>
                    <a:cubicBezTo>
                      <a:pt x="4" y="3"/>
                      <a:pt x="4" y="3"/>
                      <a:pt x="4" y="3"/>
                    </a:cubicBezTo>
                    <a:cubicBezTo>
                      <a:pt x="4" y="3"/>
                      <a:pt x="4" y="3"/>
                      <a:pt x="4" y="3"/>
                    </a:cubicBezTo>
                    <a:cubicBezTo>
                      <a:pt x="4" y="4"/>
                      <a:pt x="4" y="4"/>
                      <a:pt x="4" y="4"/>
                    </a:cubicBezTo>
                    <a:cubicBezTo>
                      <a:pt x="4" y="4"/>
                      <a:pt x="4" y="4"/>
                      <a:pt x="5" y="5"/>
                    </a:cubicBezTo>
                    <a:cubicBezTo>
                      <a:pt x="5" y="2"/>
                      <a:pt x="5" y="2"/>
                      <a:pt x="5" y="2"/>
                    </a:cubicBezTo>
                    <a:close/>
                    <a:moveTo>
                      <a:pt x="6" y="10"/>
                    </a:moveTo>
                    <a:cubicBezTo>
                      <a:pt x="6" y="10"/>
                      <a:pt x="7" y="10"/>
                      <a:pt x="7" y="10"/>
                    </a:cubicBezTo>
                    <a:cubicBezTo>
                      <a:pt x="7" y="10"/>
                      <a:pt x="7" y="9"/>
                      <a:pt x="7" y="9"/>
                    </a:cubicBezTo>
                    <a:cubicBezTo>
                      <a:pt x="7" y="9"/>
                      <a:pt x="7" y="9"/>
                      <a:pt x="7" y="8"/>
                    </a:cubicBezTo>
                    <a:cubicBezTo>
                      <a:pt x="7" y="8"/>
                      <a:pt x="6" y="8"/>
                      <a:pt x="6" y="8"/>
                    </a:cubicBezTo>
                    <a:lnTo>
                      <a:pt x="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804" name="Freeform 60"/>
              <p:cNvSpPr>
                <a:spLocks noEditPoints="1"/>
              </p:cNvSpPr>
              <p:nvPr/>
            </p:nvSpPr>
            <p:spPr bwMode="auto">
              <a:xfrm>
                <a:off x="7993013" y="1672942"/>
                <a:ext cx="339109" cy="355149"/>
              </a:xfrm>
              <a:custGeom>
                <a:avLst/>
                <a:gdLst>
                  <a:gd name="T0" fmla="*/ 46 w 148"/>
                  <a:gd name="T1" fmla="*/ 24 h 155"/>
                  <a:gd name="T2" fmla="*/ 46 w 148"/>
                  <a:gd name="T3" fmla="*/ 12 h 155"/>
                  <a:gd name="T4" fmla="*/ 34 w 148"/>
                  <a:gd name="T5" fmla="*/ 12 h 155"/>
                  <a:gd name="T6" fmla="*/ 34 w 148"/>
                  <a:gd name="T7" fmla="*/ 48 h 155"/>
                  <a:gd name="T8" fmla="*/ 34 w 148"/>
                  <a:gd name="T9" fmla="*/ 36 h 155"/>
                  <a:gd name="T10" fmla="*/ 0 w 148"/>
                  <a:gd name="T11" fmla="*/ 72 h 155"/>
                  <a:gd name="T12" fmla="*/ 11 w 148"/>
                  <a:gd name="T13" fmla="*/ 72 h 155"/>
                  <a:gd name="T14" fmla="*/ 11 w 148"/>
                  <a:gd name="T15" fmla="*/ 155 h 155"/>
                  <a:gd name="T16" fmla="*/ 34 w 148"/>
                  <a:gd name="T17" fmla="*/ 155 h 155"/>
                  <a:gd name="T18" fmla="*/ 34 w 148"/>
                  <a:gd name="T19" fmla="*/ 107 h 155"/>
                  <a:gd name="T20" fmla="*/ 57 w 148"/>
                  <a:gd name="T21" fmla="*/ 107 h 155"/>
                  <a:gd name="T22" fmla="*/ 57 w 148"/>
                  <a:gd name="T23" fmla="*/ 155 h 155"/>
                  <a:gd name="T24" fmla="*/ 137 w 148"/>
                  <a:gd name="T25" fmla="*/ 155 h 155"/>
                  <a:gd name="T26" fmla="*/ 137 w 148"/>
                  <a:gd name="T27" fmla="*/ 72 h 155"/>
                  <a:gd name="T28" fmla="*/ 148 w 148"/>
                  <a:gd name="T29" fmla="*/ 72 h 155"/>
                  <a:gd name="T30" fmla="*/ 114 w 148"/>
                  <a:gd name="T31" fmla="*/ 36 h 155"/>
                  <a:gd name="T32" fmla="*/ 80 w 148"/>
                  <a:gd name="T33" fmla="*/ 0 h 155"/>
                  <a:gd name="T34" fmla="*/ 46 w 148"/>
                  <a:gd name="T35" fmla="*/ 24 h 155"/>
                  <a:gd name="T36" fmla="*/ 46 w 148"/>
                  <a:gd name="T37" fmla="*/ 24 h 155"/>
                  <a:gd name="T38" fmla="*/ 91 w 148"/>
                  <a:gd name="T39" fmla="*/ 119 h 155"/>
                  <a:gd name="T40" fmla="*/ 91 w 148"/>
                  <a:gd name="T41" fmla="*/ 83 h 155"/>
                  <a:gd name="T42" fmla="*/ 125 w 148"/>
                  <a:gd name="T43" fmla="*/ 83 h 155"/>
                  <a:gd name="T44" fmla="*/ 125 w 148"/>
                  <a:gd name="T45" fmla="*/ 119 h 155"/>
                  <a:gd name="T46" fmla="*/ 91 w 148"/>
                  <a:gd name="T47" fmla="*/ 1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8" h="155">
                    <a:moveTo>
                      <a:pt x="46" y="24"/>
                    </a:moveTo>
                    <a:lnTo>
                      <a:pt x="46" y="12"/>
                    </a:lnTo>
                    <a:lnTo>
                      <a:pt x="34" y="12"/>
                    </a:lnTo>
                    <a:lnTo>
                      <a:pt x="34" y="48"/>
                    </a:lnTo>
                    <a:lnTo>
                      <a:pt x="34" y="36"/>
                    </a:lnTo>
                    <a:lnTo>
                      <a:pt x="0" y="72"/>
                    </a:lnTo>
                    <a:lnTo>
                      <a:pt x="11" y="72"/>
                    </a:lnTo>
                    <a:lnTo>
                      <a:pt x="11" y="155"/>
                    </a:lnTo>
                    <a:lnTo>
                      <a:pt x="34" y="155"/>
                    </a:lnTo>
                    <a:lnTo>
                      <a:pt x="34" y="107"/>
                    </a:lnTo>
                    <a:lnTo>
                      <a:pt x="57" y="107"/>
                    </a:lnTo>
                    <a:lnTo>
                      <a:pt x="57" y="155"/>
                    </a:lnTo>
                    <a:lnTo>
                      <a:pt x="137" y="155"/>
                    </a:lnTo>
                    <a:lnTo>
                      <a:pt x="137" y="72"/>
                    </a:lnTo>
                    <a:lnTo>
                      <a:pt x="148" y="72"/>
                    </a:lnTo>
                    <a:lnTo>
                      <a:pt x="114" y="36"/>
                    </a:lnTo>
                    <a:lnTo>
                      <a:pt x="80" y="0"/>
                    </a:lnTo>
                    <a:lnTo>
                      <a:pt x="46" y="24"/>
                    </a:lnTo>
                    <a:lnTo>
                      <a:pt x="46" y="24"/>
                    </a:lnTo>
                    <a:close/>
                    <a:moveTo>
                      <a:pt x="91" y="119"/>
                    </a:moveTo>
                    <a:lnTo>
                      <a:pt x="91" y="83"/>
                    </a:lnTo>
                    <a:lnTo>
                      <a:pt x="125" y="83"/>
                    </a:lnTo>
                    <a:lnTo>
                      <a:pt x="125" y="119"/>
                    </a:lnTo>
                    <a:lnTo>
                      <a:pt x="91" y="119"/>
                    </a:lnTo>
                    <a:close/>
                  </a:path>
                </a:pathLst>
              </a:custGeom>
              <a:solidFill>
                <a:srgbClr val="754C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796" name="Freeform 52"/>
              <p:cNvSpPr>
                <a:spLocks/>
              </p:cNvSpPr>
              <p:nvPr/>
            </p:nvSpPr>
            <p:spPr bwMode="auto">
              <a:xfrm>
                <a:off x="6863280" y="2984188"/>
                <a:ext cx="343496" cy="374963"/>
              </a:xfrm>
              <a:custGeom>
                <a:avLst/>
                <a:gdLst>
                  <a:gd name="T0" fmla="*/ 5 w 11"/>
                  <a:gd name="T1" fmla="*/ 5 h 12"/>
                  <a:gd name="T2" fmla="*/ 7 w 11"/>
                  <a:gd name="T3" fmla="*/ 5 h 12"/>
                  <a:gd name="T4" fmla="*/ 7 w 11"/>
                  <a:gd name="T5" fmla="*/ 7 h 12"/>
                  <a:gd name="T6" fmla="*/ 5 w 11"/>
                  <a:gd name="T7" fmla="*/ 7 h 12"/>
                  <a:gd name="T8" fmla="*/ 5 w 11"/>
                  <a:gd name="T9" fmla="*/ 8 h 12"/>
                  <a:gd name="T10" fmla="*/ 4 w 11"/>
                  <a:gd name="T11" fmla="*/ 9 h 12"/>
                  <a:gd name="T12" fmla="*/ 5 w 11"/>
                  <a:gd name="T13" fmla="*/ 9 h 12"/>
                  <a:gd name="T14" fmla="*/ 6 w 11"/>
                  <a:gd name="T15" fmla="*/ 9 h 12"/>
                  <a:gd name="T16" fmla="*/ 8 w 11"/>
                  <a:gd name="T17" fmla="*/ 10 h 12"/>
                  <a:gd name="T18" fmla="*/ 9 w 11"/>
                  <a:gd name="T19" fmla="*/ 9 h 12"/>
                  <a:gd name="T20" fmla="*/ 9 w 11"/>
                  <a:gd name="T21" fmla="*/ 9 h 12"/>
                  <a:gd name="T22" fmla="*/ 11 w 11"/>
                  <a:gd name="T23" fmla="*/ 12 h 12"/>
                  <a:gd name="T24" fmla="*/ 9 w 11"/>
                  <a:gd name="T25" fmla="*/ 12 h 12"/>
                  <a:gd name="T26" fmla="*/ 8 w 11"/>
                  <a:gd name="T27" fmla="*/ 12 h 12"/>
                  <a:gd name="T28" fmla="*/ 6 w 11"/>
                  <a:gd name="T29" fmla="*/ 12 h 12"/>
                  <a:gd name="T30" fmla="*/ 4 w 11"/>
                  <a:gd name="T31" fmla="*/ 12 h 12"/>
                  <a:gd name="T32" fmla="*/ 4 w 11"/>
                  <a:gd name="T33" fmla="*/ 12 h 12"/>
                  <a:gd name="T34" fmla="*/ 1 w 11"/>
                  <a:gd name="T35" fmla="*/ 12 h 12"/>
                  <a:gd name="T36" fmla="*/ 0 w 11"/>
                  <a:gd name="T37" fmla="*/ 10 h 12"/>
                  <a:gd name="T38" fmla="*/ 2 w 11"/>
                  <a:gd name="T39" fmla="*/ 8 h 12"/>
                  <a:gd name="T40" fmla="*/ 2 w 11"/>
                  <a:gd name="T41" fmla="*/ 7 h 12"/>
                  <a:gd name="T42" fmla="*/ 0 w 11"/>
                  <a:gd name="T43" fmla="*/ 7 h 12"/>
                  <a:gd name="T44" fmla="*/ 0 w 11"/>
                  <a:gd name="T45" fmla="*/ 5 h 12"/>
                  <a:gd name="T46" fmla="*/ 2 w 11"/>
                  <a:gd name="T47" fmla="*/ 5 h 12"/>
                  <a:gd name="T48" fmla="*/ 1 w 11"/>
                  <a:gd name="T49" fmla="*/ 4 h 12"/>
                  <a:gd name="T50" fmla="*/ 1 w 11"/>
                  <a:gd name="T51" fmla="*/ 3 h 12"/>
                  <a:gd name="T52" fmla="*/ 2 w 11"/>
                  <a:gd name="T53" fmla="*/ 1 h 12"/>
                  <a:gd name="T54" fmla="*/ 3 w 11"/>
                  <a:gd name="T55" fmla="*/ 0 h 12"/>
                  <a:gd name="T56" fmla="*/ 6 w 11"/>
                  <a:gd name="T57" fmla="*/ 0 h 12"/>
                  <a:gd name="T58" fmla="*/ 8 w 11"/>
                  <a:gd name="T59" fmla="*/ 0 h 12"/>
                  <a:gd name="T60" fmla="*/ 9 w 11"/>
                  <a:gd name="T61" fmla="*/ 1 h 12"/>
                  <a:gd name="T62" fmla="*/ 10 w 11"/>
                  <a:gd name="T63" fmla="*/ 3 h 12"/>
                  <a:gd name="T64" fmla="*/ 7 w 11"/>
                  <a:gd name="T65" fmla="*/ 4 h 12"/>
                  <a:gd name="T66" fmla="*/ 6 w 11"/>
                  <a:gd name="T67" fmla="*/ 2 h 12"/>
                  <a:gd name="T68" fmla="*/ 6 w 11"/>
                  <a:gd name="T69" fmla="*/ 2 h 12"/>
                  <a:gd name="T70" fmla="*/ 5 w 11"/>
                  <a:gd name="T71" fmla="*/ 2 h 12"/>
                  <a:gd name="T72" fmla="*/ 5 w 11"/>
                  <a:gd name="T73" fmla="*/ 3 h 12"/>
                  <a:gd name="T74" fmla="*/ 5 w 11"/>
                  <a:gd name="T75" fmla="*/ 4 h 12"/>
                  <a:gd name="T76" fmla="*/ 5 w 11"/>
                  <a:gd name="T77"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 h="12">
                    <a:moveTo>
                      <a:pt x="5" y="5"/>
                    </a:moveTo>
                    <a:cubicBezTo>
                      <a:pt x="7" y="5"/>
                      <a:pt x="7" y="5"/>
                      <a:pt x="7" y="5"/>
                    </a:cubicBezTo>
                    <a:cubicBezTo>
                      <a:pt x="7" y="7"/>
                      <a:pt x="7" y="7"/>
                      <a:pt x="7" y="7"/>
                    </a:cubicBezTo>
                    <a:cubicBezTo>
                      <a:pt x="5" y="7"/>
                      <a:pt x="5" y="7"/>
                      <a:pt x="5" y="7"/>
                    </a:cubicBezTo>
                    <a:cubicBezTo>
                      <a:pt x="5" y="8"/>
                      <a:pt x="5" y="8"/>
                      <a:pt x="5" y="8"/>
                    </a:cubicBezTo>
                    <a:cubicBezTo>
                      <a:pt x="5" y="9"/>
                      <a:pt x="5" y="9"/>
                      <a:pt x="4" y="9"/>
                    </a:cubicBezTo>
                    <a:cubicBezTo>
                      <a:pt x="5" y="9"/>
                      <a:pt x="5" y="9"/>
                      <a:pt x="5" y="9"/>
                    </a:cubicBezTo>
                    <a:cubicBezTo>
                      <a:pt x="6" y="9"/>
                      <a:pt x="6" y="9"/>
                      <a:pt x="6" y="9"/>
                    </a:cubicBezTo>
                    <a:cubicBezTo>
                      <a:pt x="7" y="9"/>
                      <a:pt x="7" y="10"/>
                      <a:pt x="8" y="10"/>
                    </a:cubicBezTo>
                    <a:cubicBezTo>
                      <a:pt x="8" y="10"/>
                      <a:pt x="8" y="10"/>
                      <a:pt x="9" y="9"/>
                    </a:cubicBezTo>
                    <a:cubicBezTo>
                      <a:pt x="9" y="9"/>
                      <a:pt x="9" y="9"/>
                      <a:pt x="9" y="9"/>
                    </a:cubicBezTo>
                    <a:cubicBezTo>
                      <a:pt x="11" y="12"/>
                      <a:pt x="11" y="12"/>
                      <a:pt x="11" y="12"/>
                    </a:cubicBezTo>
                    <a:cubicBezTo>
                      <a:pt x="10" y="12"/>
                      <a:pt x="10" y="12"/>
                      <a:pt x="9" y="12"/>
                    </a:cubicBezTo>
                    <a:cubicBezTo>
                      <a:pt x="9" y="12"/>
                      <a:pt x="8" y="12"/>
                      <a:pt x="8" y="12"/>
                    </a:cubicBezTo>
                    <a:cubicBezTo>
                      <a:pt x="7" y="12"/>
                      <a:pt x="7" y="12"/>
                      <a:pt x="6" y="12"/>
                    </a:cubicBezTo>
                    <a:cubicBezTo>
                      <a:pt x="5" y="12"/>
                      <a:pt x="5" y="12"/>
                      <a:pt x="4" y="12"/>
                    </a:cubicBezTo>
                    <a:cubicBezTo>
                      <a:pt x="4" y="12"/>
                      <a:pt x="4" y="12"/>
                      <a:pt x="4" y="12"/>
                    </a:cubicBezTo>
                    <a:cubicBezTo>
                      <a:pt x="3" y="12"/>
                      <a:pt x="2" y="12"/>
                      <a:pt x="1" y="12"/>
                    </a:cubicBezTo>
                    <a:cubicBezTo>
                      <a:pt x="0" y="10"/>
                      <a:pt x="0" y="10"/>
                      <a:pt x="0" y="10"/>
                    </a:cubicBezTo>
                    <a:cubicBezTo>
                      <a:pt x="2" y="9"/>
                      <a:pt x="2" y="8"/>
                      <a:pt x="2" y="8"/>
                    </a:cubicBezTo>
                    <a:cubicBezTo>
                      <a:pt x="2" y="7"/>
                      <a:pt x="2" y="7"/>
                      <a:pt x="2" y="7"/>
                    </a:cubicBezTo>
                    <a:cubicBezTo>
                      <a:pt x="0" y="7"/>
                      <a:pt x="0" y="7"/>
                      <a:pt x="0" y="7"/>
                    </a:cubicBezTo>
                    <a:cubicBezTo>
                      <a:pt x="0" y="5"/>
                      <a:pt x="0" y="5"/>
                      <a:pt x="0" y="5"/>
                    </a:cubicBezTo>
                    <a:cubicBezTo>
                      <a:pt x="2" y="5"/>
                      <a:pt x="2" y="5"/>
                      <a:pt x="2" y="5"/>
                    </a:cubicBezTo>
                    <a:cubicBezTo>
                      <a:pt x="1" y="4"/>
                      <a:pt x="1" y="4"/>
                      <a:pt x="1" y="4"/>
                    </a:cubicBezTo>
                    <a:cubicBezTo>
                      <a:pt x="1" y="4"/>
                      <a:pt x="1" y="4"/>
                      <a:pt x="1" y="3"/>
                    </a:cubicBezTo>
                    <a:cubicBezTo>
                      <a:pt x="1" y="3"/>
                      <a:pt x="1" y="2"/>
                      <a:pt x="2" y="1"/>
                    </a:cubicBezTo>
                    <a:cubicBezTo>
                      <a:pt x="2" y="1"/>
                      <a:pt x="3" y="1"/>
                      <a:pt x="3" y="0"/>
                    </a:cubicBezTo>
                    <a:cubicBezTo>
                      <a:pt x="4" y="0"/>
                      <a:pt x="5" y="0"/>
                      <a:pt x="6" y="0"/>
                    </a:cubicBezTo>
                    <a:cubicBezTo>
                      <a:pt x="7" y="0"/>
                      <a:pt x="7" y="0"/>
                      <a:pt x="8" y="0"/>
                    </a:cubicBezTo>
                    <a:cubicBezTo>
                      <a:pt x="8" y="0"/>
                      <a:pt x="9" y="1"/>
                      <a:pt x="9" y="1"/>
                    </a:cubicBezTo>
                    <a:cubicBezTo>
                      <a:pt x="10" y="2"/>
                      <a:pt x="10" y="2"/>
                      <a:pt x="10" y="3"/>
                    </a:cubicBezTo>
                    <a:cubicBezTo>
                      <a:pt x="7" y="4"/>
                      <a:pt x="7" y="4"/>
                      <a:pt x="7" y="4"/>
                    </a:cubicBezTo>
                    <a:cubicBezTo>
                      <a:pt x="7" y="3"/>
                      <a:pt x="7" y="3"/>
                      <a:pt x="6" y="2"/>
                    </a:cubicBezTo>
                    <a:cubicBezTo>
                      <a:pt x="6" y="2"/>
                      <a:pt x="6" y="2"/>
                      <a:pt x="6" y="2"/>
                    </a:cubicBezTo>
                    <a:cubicBezTo>
                      <a:pt x="5" y="2"/>
                      <a:pt x="5" y="2"/>
                      <a:pt x="5" y="2"/>
                    </a:cubicBezTo>
                    <a:cubicBezTo>
                      <a:pt x="5" y="3"/>
                      <a:pt x="5" y="3"/>
                      <a:pt x="5" y="3"/>
                    </a:cubicBezTo>
                    <a:cubicBezTo>
                      <a:pt x="5" y="4"/>
                      <a:pt x="5" y="4"/>
                      <a:pt x="5" y="4"/>
                    </a:cubicBezTo>
                    <a:cubicBezTo>
                      <a:pt x="5" y="4"/>
                      <a:pt x="5" y="4"/>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nvGrpSpPr>
            <p:cNvPr id="33" name="组合 32"/>
            <p:cNvGrpSpPr/>
            <p:nvPr/>
          </p:nvGrpSpPr>
          <p:grpSpPr>
            <a:xfrm>
              <a:off x="7346917" y="2169108"/>
              <a:ext cx="2497536" cy="2452063"/>
              <a:chOff x="3956714" y="3392488"/>
              <a:chExt cx="3025472" cy="2970387"/>
            </a:xfrm>
          </p:grpSpPr>
          <p:sp>
            <p:nvSpPr>
              <p:cNvPr id="34" name="Oval 14"/>
              <p:cNvSpPr>
                <a:spLocks noChangeArrowheads="1"/>
              </p:cNvSpPr>
              <p:nvPr/>
            </p:nvSpPr>
            <p:spPr bwMode="auto">
              <a:xfrm>
                <a:off x="3983874" y="3392488"/>
                <a:ext cx="2970386" cy="2970387"/>
              </a:xfrm>
              <a:prstGeom prst="ellipse">
                <a:avLst/>
              </a:prstGeom>
              <a:gradFill flip="none" rotWithShape="1">
                <a:gsLst>
                  <a:gs pos="0">
                    <a:srgbClr val="FFFFFF"/>
                  </a:gs>
                  <a:gs pos="21000">
                    <a:srgbClr val="D2ECF8"/>
                  </a:gs>
                  <a:gs pos="71000">
                    <a:srgbClr val="71C0E6"/>
                  </a:gs>
                  <a:gs pos="58000">
                    <a:srgbClr val="0D9FD7"/>
                  </a:gs>
                  <a:gs pos="44000">
                    <a:srgbClr val="7BC6E7"/>
                  </a:gs>
                  <a:gs pos="100000">
                    <a:srgbClr val="99D5F1"/>
                  </a:gs>
                </a:gsLst>
                <a:path path="circle">
                  <a:fillToRect r="100000" b="100000"/>
                </a:path>
                <a:tileRect l="-100000" t="-100000"/>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35" name="Oval 10"/>
              <p:cNvSpPr>
                <a:spLocks noChangeArrowheads="1"/>
              </p:cNvSpPr>
              <p:nvPr/>
            </p:nvSpPr>
            <p:spPr bwMode="auto">
              <a:xfrm>
                <a:off x="4625135" y="3412506"/>
                <a:ext cx="1536932" cy="1117567"/>
              </a:xfrm>
              <a:prstGeom prst="ellipse">
                <a:avLst/>
              </a:prstGeom>
              <a:gradFill flip="none" rotWithShape="1">
                <a:gsLst>
                  <a:gs pos="1000">
                    <a:srgbClr val="FFFFFF"/>
                  </a:gs>
                  <a:gs pos="26000">
                    <a:srgbClr val="D2ECF8"/>
                  </a:gs>
                  <a:gs pos="87000">
                    <a:srgbClr val="71C0E6">
                      <a:alpha val="58000"/>
                    </a:srgbClr>
                  </a:gs>
                  <a:gs pos="72000">
                    <a:srgbClr val="7BC6E7">
                      <a:alpha val="48000"/>
                    </a:srgbClr>
                  </a:gs>
                  <a:gs pos="100000">
                    <a:srgbClr val="99D5F1">
                      <a:alpha val="49000"/>
                    </a:srgbClr>
                  </a:gs>
                </a:gsLst>
                <a:path path="circle">
                  <a:fillToRect l="50000" t="50000" r="50000" b="50000"/>
                </a:path>
                <a:tileRect/>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nvGrpSpPr>
              <p:cNvPr id="36" name="组合 35"/>
              <p:cNvGrpSpPr/>
              <p:nvPr/>
            </p:nvGrpSpPr>
            <p:grpSpPr>
              <a:xfrm>
                <a:off x="3956714" y="3392489"/>
                <a:ext cx="3025472" cy="2766473"/>
                <a:chOff x="5951376" y="3341688"/>
                <a:chExt cx="1280392" cy="1170782"/>
              </a:xfrm>
            </p:grpSpPr>
            <p:sp>
              <p:nvSpPr>
                <p:cNvPr id="38" name="Freeform 191"/>
                <p:cNvSpPr>
                  <a:spLocks/>
                </p:cNvSpPr>
                <p:nvPr/>
              </p:nvSpPr>
              <p:spPr bwMode="auto">
                <a:xfrm>
                  <a:off x="6276975" y="372268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39" name="Freeform 192"/>
                <p:cNvSpPr>
                  <a:spLocks/>
                </p:cNvSpPr>
                <p:nvPr/>
              </p:nvSpPr>
              <p:spPr bwMode="auto">
                <a:xfrm>
                  <a:off x="6377693" y="3491707"/>
                  <a:ext cx="854075" cy="1020763"/>
                </a:xfrm>
                <a:custGeom>
                  <a:avLst/>
                  <a:gdLst>
                    <a:gd name="T0" fmla="*/ 41 w 43"/>
                    <a:gd name="T1" fmla="*/ 25 h 51"/>
                    <a:gd name="T2" fmla="*/ 40 w 43"/>
                    <a:gd name="T3" fmla="*/ 25 h 51"/>
                    <a:gd name="T4" fmla="*/ 38 w 43"/>
                    <a:gd name="T5" fmla="*/ 24 h 51"/>
                    <a:gd name="T6" fmla="*/ 37 w 43"/>
                    <a:gd name="T7" fmla="*/ 23 h 51"/>
                    <a:gd name="T8" fmla="*/ 38 w 43"/>
                    <a:gd name="T9" fmla="*/ 24 h 51"/>
                    <a:gd name="T10" fmla="*/ 39 w 43"/>
                    <a:gd name="T11" fmla="*/ 26 h 51"/>
                    <a:gd name="T12" fmla="*/ 40 w 43"/>
                    <a:gd name="T13" fmla="*/ 26 h 51"/>
                    <a:gd name="T14" fmla="*/ 41 w 43"/>
                    <a:gd name="T15" fmla="*/ 25 h 51"/>
                    <a:gd name="T16" fmla="*/ 42 w 43"/>
                    <a:gd name="T17" fmla="*/ 27 h 51"/>
                    <a:gd name="T18" fmla="*/ 41 w 43"/>
                    <a:gd name="T19" fmla="*/ 29 h 51"/>
                    <a:gd name="T20" fmla="*/ 40 w 43"/>
                    <a:gd name="T21" fmla="*/ 31 h 51"/>
                    <a:gd name="T22" fmla="*/ 39 w 43"/>
                    <a:gd name="T23" fmla="*/ 32 h 51"/>
                    <a:gd name="T24" fmla="*/ 37 w 43"/>
                    <a:gd name="T25" fmla="*/ 33 h 51"/>
                    <a:gd name="T26" fmla="*/ 36 w 43"/>
                    <a:gd name="T27" fmla="*/ 33 h 51"/>
                    <a:gd name="T28" fmla="*/ 35 w 43"/>
                    <a:gd name="T29" fmla="*/ 35 h 51"/>
                    <a:gd name="T30" fmla="*/ 36 w 43"/>
                    <a:gd name="T31" fmla="*/ 35 h 51"/>
                    <a:gd name="T32" fmla="*/ 38 w 43"/>
                    <a:gd name="T33" fmla="*/ 34 h 51"/>
                    <a:gd name="T34" fmla="*/ 37 w 43"/>
                    <a:gd name="T35" fmla="*/ 36 h 51"/>
                    <a:gd name="T36" fmla="*/ 24 w 43"/>
                    <a:gd name="T37" fmla="*/ 50 h 51"/>
                    <a:gd name="T38" fmla="*/ 18 w 43"/>
                    <a:gd name="T39" fmla="*/ 50 h 51"/>
                    <a:gd name="T40" fmla="*/ 17 w 43"/>
                    <a:gd name="T41" fmla="*/ 46 h 51"/>
                    <a:gd name="T42" fmla="*/ 16 w 43"/>
                    <a:gd name="T43" fmla="*/ 40 h 51"/>
                    <a:gd name="T44" fmla="*/ 13 w 43"/>
                    <a:gd name="T45" fmla="*/ 39 h 51"/>
                    <a:gd name="T46" fmla="*/ 1 w 43"/>
                    <a:gd name="T47" fmla="*/ 34 h 51"/>
                    <a:gd name="T48" fmla="*/ 1 w 43"/>
                    <a:gd name="T49" fmla="*/ 31 h 51"/>
                    <a:gd name="T50" fmla="*/ 1 w 43"/>
                    <a:gd name="T51" fmla="*/ 29 h 51"/>
                    <a:gd name="T52" fmla="*/ 1 w 43"/>
                    <a:gd name="T53" fmla="*/ 27 h 51"/>
                    <a:gd name="T54" fmla="*/ 1 w 43"/>
                    <a:gd name="T55" fmla="*/ 26 h 51"/>
                    <a:gd name="T56" fmla="*/ 2 w 43"/>
                    <a:gd name="T57" fmla="*/ 25 h 51"/>
                    <a:gd name="T58" fmla="*/ 4 w 43"/>
                    <a:gd name="T59" fmla="*/ 24 h 51"/>
                    <a:gd name="T60" fmla="*/ 5 w 43"/>
                    <a:gd name="T61" fmla="*/ 21 h 51"/>
                    <a:gd name="T62" fmla="*/ 6 w 43"/>
                    <a:gd name="T63" fmla="*/ 20 h 51"/>
                    <a:gd name="T64" fmla="*/ 7 w 43"/>
                    <a:gd name="T65" fmla="*/ 19 h 51"/>
                    <a:gd name="T66" fmla="*/ 6 w 43"/>
                    <a:gd name="T67" fmla="*/ 18 h 51"/>
                    <a:gd name="T68" fmla="*/ 5 w 43"/>
                    <a:gd name="T69" fmla="*/ 15 h 51"/>
                    <a:gd name="T70" fmla="*/ 6 w 43"/>
                    <a:gd name="T71" fmla="*/ 13 h 51"/>
                    <a:gd name="T72" fmla="*/ 9 w 43"/>
                    <a:gd name="T73" fmla="*/ 13 h 51"/>
                    <a:gd name="T74" fmla="*/ 9 w 43"/>
                    <a:gd name="T75" fmla="*/ 11 h 51"/>
                    <a:gd name="T76" fmla="*/ 8 w 43"/>
                    <a:gd name="T77" fmla="*/ 10 h 51"/>
                    <a:gd name="T78" fmla="*/ 10 w 43"/>
                    <a:gd name="T79" fmla="*/ 9 h 51"/>
                    <a:gd name="T80" fmla="*/ 11 w 43"/>
                    <a:gd name="T81" fmla="*/ 8 h 51"/>
                    <a:gd name="T82" fmla="*/ 13 w 43"/>
                    <a:gd name="T83" fmla="*/ 7 h 51"/>
                    <a:gd name="T84" fmla="*/ 15 w 43"/>
                    <a:gd name="T85" fmla="*/ 6 h 51"/>
                    <a:gd name="T86" fmla="*/ 15 w 43"/>
                    <a:gd name="T87" fmla="*/ 5 h 51"/>
                    <a:gd name="T88" fmla="*/ 16 w 43"/>
                    <a:gd name="T89" fmla="*/ 5 h 51"/>
                    <a:gd name="T90" fmla="*/ 16 w 43"/>
                    <a:gd name="T91" fmla="*/ 5 h 51"/>
                    <a:gd name="T92" fmla="*/ 16 w 43"/>
                    <a:gd name="T93" fmla="*/ 4 h 51"/>
                    <a:gd name="T94" fmla="*/ 13 w 43"/>
                    <a:gd name="T95" fmla="*/ 4 h 51"/>
                    <a:gd name="T96" fmla="*/ 13 w 43"/>
                    <a:gd name="T97" fmla="*/ 3 h 51"/>
                    <a:gd name="T98" fmla="*/ 14 w 43"/>
                    <a:gd name="T99" fmla="*/ 2 h 51"/>
                    <a:gd name="T100" fmla="*/ 16 w 43"/>
                    <a:gd name="T101" fmla="*/ 1 h 51"/>
                    <a:gd name="T102" fmla="*/ 16 w 43"/>
                    <a:gd name="T103" fmla="*/ 0 h 51"/>
                    <a:gd name="T104" fmla="*/ 20 w 43"/>
                    <a:gd name="T105" fmla="*/ 0 h 51"/>
                    <a:gd name="T106" fmla="*/ 23 w 43"/>
                    <a:gd name="T107" fmla="*/ 0 h 51"/>
                    <a:gd name="T108" fmla="*/ 24 w 43"/>
                    <a:gd name="T109" fmla="*/ 1 h 51"/>
                    <a:gd name="T110" fmla="*/ 24 w 43"/>
                    <a:gd name="T111" fmla="*/ 1 h 51"/>
                    <a:gd name="T112" fmla="*/ 25 w 43"/>
                    <a:gd name="T113" fmla="*/ 1 h 51"/>
                    <a:gd name="T114" fmla="*/ 26 w 43"/>
                    <a:gd name="T115" fmla="*/ 1 h 51"/>
                    <a:gd name="T116" fmla="*/ 28 w 43"/>
                    <a:gd name="T117" fmla="*/ 1 h 51"/>
                    <a:gd name="T118" fmla="*/ 29 w 43"/>
                    <a:gd name="T119" fmla="*/ 1 h 51"/>
                    <a:gd name="T120" fmla="*/ 29 w 43"/>
                    <a:gd name="T1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3" h="51">
                      <a:moveTo>
                        <a:pt x="30" y="0"/>
                      </a:moveTo>
                      <a:cubicBezTo>
                        <a:pt x="38" y="6"/>
                        <a:pt x="43" y="15"/>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2" y="26"/>
                        <a:pt x="42" y="26"/>
                        <a:pt x="42" y="26"/>
                      </a:cubicBezTo>
                      <a:cubicBezTo>
                        <a:pt x="42" y="26"/>
                        <a:pt x="42" y="26"/>
                        <a:pt x="42" y="26"/>
                      </a:cubicBezTo>
                      <a:cubicBezTo>
                        <a:pt x="42" y="26"/>
                        <a:pt x="42" y="26"/>
                        <a:pt x="42" y="26"/>
                      </a:cubicBezTo>
                      <a:cubicBezTo>
                        <a:pt x="42" y="26"/>
                        <a:pt x="42" y="26"/>
                        <a:pt x="42" y="26"/>
                      </a:cubicBezTo>
                      <a:cubicBezTo>
                        <a:pt x="41" y="26"/>
                        <a:pt x="41" y="26"/>
                        <a:pt x="41" y="26"/>
                      </a:cubicBezTo>
                      <a:cubicBezTo>
                        <a:pt x="41" y="26"/>
                        <a:pt x="41" y="26"/>
                        <a:pt x="41" y="26"/>
                      </a:cubicBezTo>
                      <a:cubicBezTo>
                        <a:pt x="41" y="26"/>
                        <a:pt x="41" y="26"/>
                        <a:pt x="41" y="26"/>
                      </a:cubicBezTo>
                      <a:cubicBezTo>
                        <a:pt x="41" y="26"/>
                        <a:pt x="41" y="26"/>
                        <a:pt x="41" y="26"/>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40" y="25"/>
                        <a:pt x="40" y="25"/>
                        <a:pt x="40"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5"/>
                        <a:pt x="39" y="25"/>
                        <a:pt x="39" y="25"/>
                      </a:cubicBezTo>
                      <a:cubicBezTo>
                        <a:pt x="39" y="24"/>
                        <a:pt x="39" y="24"/>
                        <a:pt x="39" y="24"/>
                      </a:cubicBezTo>
                      <a:cubicBezTo>
                        <a:pt x="39" y="24"/>
                        <a:pt x="39" y="24"/>
                        <a:pt x="39" y="24"/>
                      </a:cubicBezTo>
                      <a:cubicBezTo>
                        <a:pt x="39" y="24"/>
                        <a:pt x="39" y="24"/>
                        <a:pt x="39" y="24"/>
                      </a:cubicBezTo>
                      <a:cubicBezTo>
                        <a:pt x="39" y="24"/>
                        <a:pt x="39" y="24"/>
                        <a:pt x="39"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7" y="24"/>
                        <a:pt x="37" y="24"/>
                        <a:pt x="37" y="24"/>
                      </a:cubicBezTo>
                      <a:cubicBezTo>
                        <a:pt x="38" y="24"/>
                        <a:pt x="38" y="24"/>
                        <a:pt x="38" y="24"/>
                      </a:cubicBezTo>
                      <a:cubicBezTo>
                        <a:pt x="38" y="24"/>
                        <a:pt x="38" y="24"/>
                        <a:pt x="38" y="24"/>
                      </a:cubicBezTo>
                      <a:cubicBezTo>
                        <a:pt x="38" y="24"/>
                        <a:pt x="38" y="24"/>
                        <a:pt x="38" y="24"/>
                      </a:cubicBezTo>
                      <a:cubicBezTo>
                        <a:pt x="38" y="24"/>
                        <a:pt x="38" y="24"/>
                        <a:pt x="38" y="24"/>
                      </a:cubicBezTo>
                      <a:cubicBezTo>
                        <a:pt x="38" y="24"/>
                        <a:pt x="38" y="24"/>
                        <a:pt x="38" y="24"/>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8" y="25"/>
                        <a:pt x="38" y="25"/>
                        <a:pt x="38" y="25"/>
                      </a:cubicBezTo>
                      <a:cubicBezTo>
                        <a:pt x="39" y="25"/>
                        <a:pt x="39" y="25"/>
                        <a:pt x="39" y="25"/>
                      </a:cubicBezTo>
                      <a:cubicBezTo>
                        <a:pt x="39" y="25"/>
                        <a:pt x="39" y="25"/>
                        <a:pt x="39" y="25"/>
                      </a:cubicBezTo>
                      <a:cubicBezTo>
                        <a:pt x="39" y="25"/>
                        <a:pt x="39" y="25"/>
                        <a:pt x="39"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39" y="27"/>
                        <a:pt x="39" y="27"/>
                        <a:pt x="39" y="27"/>
                      </a:cubicBezTo>
                      <a:cubicBezTo>
                        <a:pt x="39" y="27"/>
                        <a:pt x="39" y="27"/>
                        <a:pt x="39" y="27"/>
                      </a:cubicBezTo>
                      <a:cubicBezTo>
                        <a:pt x="39" y="27"/>
                        <a:pt x="39" y="27"/>
                        <a:pt x="39" y="27"/>
                      </a:cubicBezTo>
                      <a:cubicBezTo>
                        <a:pt x="39" y="26"/>
                        <a:pt x="39" y="26"/>
                        <a:pt x="39" y="26"/>
                      </a:cubicBezTo>
                      <a:cubicBezTo>
                        <a:pt x="39" y="26"/>
                        <a:pt x="39" y="26"/>
                        <a:pt x="39" y="26"/>
                      </a:cubicBezTo>
                      <a:cubicBezTo>
                        <a:pt x="39" y="26"/>
                        <a:pt x="39" y="26"/>
                        <a:pt x="39" y="26"/>
                      </a:cubicBezTo>
                      <a:cubicBezTo>
                        <a:pt x="39" y="26"/>
                        <a:pt x="39" y="26"/>
                        <a:pt x="39" y="26"/>
                      </a:cubicBezTo>
                      <a:cubicBezTo>
                        <a:pt x="40" y="27"/>
                        <a:pt x="40" y="27"/>
                        <a:pt x="40" y="27"/>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6"/>
                        <a:pt x="40" y="26"/>
                        <a:pt x="40" y="26"/>
                      </a:cubicBezTo>
                      <a:cubicBezTo>
                        <a:pt x="40" y="25"/>
                        <a:pt x="40" y="25"/>
                        <a:pt x="40" y="25"/>
                      </a:cubicBezTo>
                      <a:cubicBezTo>
                        <a:pt x="40" y="25"/>
                        <a:pt x="40" y="25"/>
                        <a:pt x="40" y="25"/>
                      </a:cubicBezTo>
                      <a:cubicBezTo>
                        <a:pt x="40" y="25"/>
                        <a:pt x="40" y="25"/>
                        <a:pt x="40" y="25"/>
                      </a:cubicBezTo>
                      <a:cubicBezTo>
                        <a:pt x="40" y="25"/>
                        <a:pt x="40" y="25"/>
                        <a:pt x="40"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5"/>
                        <a:pt x="41" y="25"/>
                        <a:pt x="41" y="25"/>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6"/>
                        <a:pt x="41" y="26"/>
                        <a:pt x="41" y="26"/>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8"/>
                        <a:pt x="42" y="28"/>
                        <a:pt x="42" y="28"/>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1" y="29"/>
                        <a:pt x="41" y="29"/>
                        <a:pt x="41" y="29"/>
                      </a:cubicBezTo>
                      <a:cubicBezTo>
                        <a:pt x="41" y="29"/>
                        <a:pt x="41" y="29"/>
                        <a:pt x="41" y="29"/>
                      </a:cubicBezTo>
                      <a:cubicBezTo>
                        <a:pt x="41" y="29"/>
                        <a:pt x="41" y="29"/>
                        <a:pt x="41" y="29"/>
                      </a:cubicBezTo>
                      <a:cubicBezTo>
                        <a:pt x="41" y="29"/>
                        <a:pt x="41" y="29"/>
                        <a:pt x="41" y="29"/>
                      </a:cubicBezTo>
                      <a:cubicBezTo>
                        <a:pt x="41" y="29"/>
                        <a:pt x="41" y="29"/>
                        <a:pt x="41" y="29"/>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1" y="30"/>
                        <a:pt x="41" y="30"/>
                        <a:pt x="41" y="30"/>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40" y="31"/>
                        <a:pt x="40" y="31"/>
                        <a:pt x="40" y="31"/>
                      </a:cubicBezTo>
                      <a:cubicBezTo>
                        <a:pt x="39" y="31"/>
                        <a:pt x="39" y="31"/>
                        <a:pt x="39" y="31"/>
                      </a:cubicBezTo>
                      <a:cubicBezTo>
                        <a:pt x="39" y="31"/>
                        <a:pt x="39" y="31"/>
                        <a:pt x="39" y="31"/>
                      </a:cubicBezTo>
                      <a:cubicBezTo>
                        <a:pt x="39" y="31"/>
                        <a:pt x="39" y="31"/>
                        <a:pt x="39" y="31"/>
                      </a:cubicBezTo>
                      <a:cubicBezTo>
                        <a:pt x="39" y="31"/>
                        <a:pt x="39" y="31"/>
                        <a:pt x="39" y="31"/>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9" y="32"/>
                        <a:pt x="39" y="32"/>
                        <a:pt x="39"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2"/>
                        <a:pt x="38" y="32"/>
                        <a:pt x="38" y="32"/>
                      </a:cubicBezTo>
                      <a:cubicBezTo>
                        <a:pt x="38" y="33"/>
                        <a:pt x="38" y="33"/>
                        <a:pt x="38" y="33"/>
                      </a:cubicBezTo>
                      <a:cubicBezTo>
                        <a:pt x="38" y="33"/>
                        <a:pt x="38" y="33"/>
                        <a:pt x="38" y="33"/>
                      </a:cubicBezTo>
                      <a:cubicBezTo>
                        <a:pt x="38" y="33"/>
                        <a:pt x="38" y="33"/>
                        <a:pt x="38"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7" y="33"/>
                        <a:pt x="37" y="33"/>
                        <a:pt x="37"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3"/>
                        <a:pt x="36" y="33"/>
                        <a:pt x="36" y="33"/>
                      </a:cubicBezTo>
                      <a:cubicBezTo>
                        <a:pt x="36" y="34"/>
                        <a:pt x="36" y="34"/>
                        <a:pt x="36"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5" y="34"/>
                        <a:pt x="35" y="34"/>
                        <a:pt x="35" y="34"/>
                      </a:cubicBezTo>
                      <a:cubicBezTo>
                        <a:pt x="34" y="34"/>
                        <a:pt x="34" y="34"/>
                        <a:pt x="34" y="34"/>
                      </a:cubicBezTo>
                      <a:cubicBezTo>
                        <a:pt x="34" y="34"/>
                        <a:pt x="34" y="34"/>
                        <a:pt x="34" y="34"/>
                      </a:cubicBezTo>
                      <a:cubicBezTo>
                        <a:pt x="34" y="34"/>
                        <a:pt x="34" y="34"/>
                        <a:pt x="34" y="34"/>
                      </a:cubicBezTo>
                      <a:cubicBezTo>
                        <a:pt x="34" y="34"/>
                        <a:pt x="34" y="34"/>
                        <a:pt x="34" y="34"/>
                      </a:cubicBezTo>
                      <a:cubicBezTo>
                        <a:pt x="34" y="35"/>
                        <a:pt x="34" y="35"/>
                        <a:pt x="34" y="35"/>
                      </a:cubicBezTo>
                      <a:cubicBezTo>
                        <a:pt x="34" y="35"/>
                        <a:pt x="34" y="35"/>
                        <a:pt x="34" y="35"/>
                      </a:cubicBezTo>
                      <a:cubicBezTo>
                        <a:pt x="34" y="35"/>
                        <a:pt x="34" y="35"/>
                        <a:pt x="34"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5" y="35"/>
                        <a:pt x="35" y="35"/>
                        <a:pt x="35"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6" y="35"/>
                        <a:pt x="36" y="35"/>
                        <a:pt x="36" y="35"/>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7" y="34"/>
                        <a:pt x="37" y="34"/>
                        <a:pt x="37"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4"/>
                        <a:pt x="38" y="34"/>
                        <a:pt x="38" y="34"/>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5"/>
                        <a:pt x="38" y="35"/>
                        <a:pt x="38" y="35"/>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8" y="36"/>
                        <a:pt x="38" y="36"/>
                        <a:pt x="38" y="36"/>
                      </a:cubicBezTo>
                      <a:cubicBezTo>
                        <a:pt x="37" y="36"/>
                        <a:pt x="37" y="36"/>
                        <a:pt x="37" y="36"/>
                      </a:cubicBezTo>
                      <a:cubicBezTo>
                        <a:pt x="37" y="36"/>
                        <a:pt x="37" y="36"/>
                        <a:pt x="37" y="36"/>
                      </a:cubicBezTo>
                      <a:cubicBezTo>
                        <a:pt x="37" y="36"/>
                        <a:pt x="37" y="36"/>
                        <a:pt x="37" y="36"/>
                      </a:cubicBezTo>
                      <a:cubicBezTo>
                        <a:pt x="37" y="36"/>
                        <a:pt x="37" y="36"/>
                        <a:pt x="37" y="36"/>
                      </a:cubicBezTo>
                      <a:cubicBezTo>
                        <a:pt x="37" y="36"/>
                        <a:pt x="37" y="36"/>
                        <a:pt x="37" y="36"/>
                      </a:cubicBezTo>
                      <a:cubicBezTo>
                        <a:pt x="37" y="37"/>
                        <a:pt x="37" y="37"/>
                        <a:pt x="37" y="37"/>
                      </a:cubicBezTo>
                      <a:cubicBezTo>
                        <a:pt x="37" y="37"/>
                        <a:pt x="37" y="37"/>
                        <a:pt x="37" y="37"/>
                      </a:cubicBezTo>
                      <a:cubicBezTo>
                        <a:pt x="37" y="37"/>
                        <a:pt x="37" y="37"/>
                        <a:pt x="37" y="37"/>
                      </a:cubicBezTo>
                      <a:cubicBezTo>
                        <a:pt x="37" y="37"/>
                        <a:pt x="36" y="37"/>
                        <a:pt x="35" y="38"/>
                      </a:cubicBezTo>
                      <a:cubicBezTo>
                        <a:pt x="34" y="38"/>
                        <a:pt x="34" y="38"/>
                        <a:pt x="33" y="39"/>
                      </a:cubicBezTo>
                      <a:cubicBezTo>
                        <a:pt x="32" y="39"/>
                        <a:pt x="32" y="40"/>
                        <a:pt x="31" y="40"/>
                      </a:cubicBezTo>
                      <a:cubicBezTo>
                        <a:pt x="30" y="41"/>
                        <a:pt x="32" y="42"/>
                        <a:pt x="31" y="43"/>
                      </a:cubicBezTo>
                      <a:cubicBezTo>
                        <a:pt x="30" y="44"/>
                        <a:pt x="29" y="46"/>
                        <a:pt x="27" y="46"/>
                      </a:cubicBezTo>
                      <a:cubicBezTo>
                        <a:pt x="26" y="46"/>
                        <a:pt x="27" y="47"/>
                        <a:pt x="25" y="49"/>
                      </a:cubicBezTo>
                      <a:cubicBezTo>
                        <a:pt x="25" y="49"/>
                        <a:pt x="25" y="49"/>
                        <a:pt x="25" y="49"/>
                      </a:cubicBezTo>
                      <a:cubicBezTo>
                        <a:pt x="25" y="49"/>
                        <a:pt x="25" y="49"/>
                        <a:pt x="25" y="49"/>
                      </a:cubicBezTo>
                      <a:cubicBezTo>
                        <a:pt x="25" y="49"/>
                        <a:pt x="25" y="49"/>
                        <a:pt x="25" y="49"/>
                      </a:cubicBezTo>
                      <a:cubicBezTo>
                        <a:pt x="25" y="49"/>
                        <a:pt x="25" y="49"/>
                        <a:pt x="25" y="49"/>
                      </a:cubicBezTo>
                      <a:cubicBezTo>
                        <a:pt x="25" y="50"/>
                        <a:pt x="25" y="50"/>
                        <a:pt x="25" y="50"/>
                      </a:cubicBezTo>
                      <a:cubicBezTo>
                        <a:pt x="25" y="50"/>
                        <a:pt x="25" y="50"/>
                        <a:pt x="25" y="50"/>
                      </a:cubicBezTo>
                      <a:cubicBezTo>
                        <a:pt x="25" y="50"/>
                        <a:pt x="25" y="50"/>
                        <a:pt x="25" y="50"/>
                      </a:cubicBezTo>
                      <a:cubicBezTo>
                        <a:pt x="25" y="50"/>
                        <a:pt x="25" y="50"/>
                        <a:pt x="25" y="50"/>
                      </a:cubicBezTo>
                      <a:cubicBezTo>
                        <a:pt x="24" y="50"/>
                        <a:pt x="24" y="50"/>
                        <a:pt x="24" y="50"/>
                      </a:cubicBezTo>
                      <a:cubicBezTo>
                        <a:pt x="24" y="50"/>
                        <a:pt x="24" y="50"/>
                        <a:pt x="24" y="50"/>
                      </a:cubicBezTo>
                      <a:cubicBezTo>
                        <a:pt x="24" y="50"/>
                        <a:pt x="24" y="50"/>
                        <a:pt x="24" y="50"/>
                      </a:cubicBezTo>
                      <a:cubicBezTo>
                        <a:pt x="24" y="50"/>
                        <a:pt x="22" y="50"/>
                        <a:pt x="22" y="50"/>
                      </a:cubicBezTo>
                      <a:cubicBezTo>
                        <a:pt x="21" y="50"/>
                        <a:pt x="21" y="51"/>
                        <a:pt x="20" y="51"/>
                      </a:cubicBezTo>
                      <a:cubicBezTo>
                        <a:pt x="19" y="51"/>
                        <a:pt x="19" y="51"/>
                        <a:pt x="19"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1"/>
                        <a:pt x="18" y="51"/>
                        <a:pt x="18" y="51"/>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8" y="50"/>
                        <a:pt x="18" y="50"/>
                        <a:pt x="18" y="50"/>
                      </a:cubicBezTo>
                      <a:cubicBezTo>
                        <a:pt x="17" y="50"/>
                        <a:pt x="17" y="50"/>
                        <a:pt x="17" y="50"/>
                      </a:cubicBezTo>
                      <a:cubicBezTo>
                        <a:pt x="17" y="50"/>
                        <a:pt x="17" y="50"/>
                        <a:pt x="17" y="50"/>
                      </a:cubicBezTo>
                      <a:cubicBezTo>
                        <a:pt x="17" y="50"/>
                        <a:pt x="17" y="50"/>
                        <a:pt x="17" y="50"/>
                      </a:cubicBezTo>
                      <a:cubicBezTo>
                        <a:pt x="18" y="49"/>
                        <a:pt x="16" y="48"/>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7" y="46"/>
                        <a:pt x="17" y="46"/>
                        <a:pt x="17" y="46"/>
                      </a:cubicBezTo>
                      <a:cubicBezTo>
                        <a:pt x="17" y="45"/>
                        <a:pt x="19" y="45"/>
                        <a:pt x="18" y="44"/>
                      </a:cubicBezTo>
                      <a:cubicBezTo>
                        <a:pt x="17" y="44"/>
                        <a:pt x="17" y="43"/>
                        <a:pt x="17" y="43"/>
                      </a:cubicBezTo>
                      <a:cubicBezTo>
                        <a:pt x="17" y="42"/>
                        <a:pt x="16" y="41"/>
                        <a:pt x="16" y="41"/>
                      </a:cubicBezTo>
                      <a:cubicBezTo>
                        <a:pt x="15" y="41"/>
                        <a:pt x="15" y="41"/>
                        <a:pt x="15"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1"/>
                        <a:pt x="16" y="41"/>
                        <a:pt x="16" y="41"/>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6" y="40"/>
                        <a:pt x="16" y="40"/>
                        <a:pt x="16"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40"/>
                        <a:pt x="15" y="40"/>
                        <a:pt x="15" y="40"/>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5" y="39"/>
                        <a:pt x="15" y="39"/>
                        <a:pt x="15" y="39"/>
                      </a:cubicBezTo>
                      <a:cubicBezTo>
                        <a:pt x="14" y="39"/>
                        <a:pt x="14" y="40"/>
                        <a:pt x="13" y="39"/>
                      </a:cubicBezTo>
                      <a:cubicBezTo>
                        <a:pt x="13" y="39"/>
                        <a:pt x="13" y="39"/>
                        <a:pt x="13" y="39"/>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3" y="38"/>
                        <a:pt x="13" y="38"/>
                        <a:pt x="13" y="38"/>
                      </a:cubicBezTo>
                      <a:cubicBezTo>
                        <a:pt x="12" y="38"/>
                        <a:pt x="12" y="36"/>
                        <a:pt x="11" y="36"/>
                      </a:cubicBezTo>
                      <a:cubicBezTo>
                        <a:pt x="11" y="35"/>
                        <a:pt x="9" y="35"/>
                        <a:pt x="8" y="36"/>
                      </a:cubicBezTo>
                      <a:cubicBezTo>
                        <a:pt x="7" y="36"/>
                        <a:pt x="6" y="36"/>
                        <a:pt x="6" y="36"/>
                      </a:cubicBezTo>
                      <a:cubicBezTo>
                        <a:pt x="5" y="36"/>
                        <a:pt x="5" y="36"/>
                        <a:pt x="4" y="36"/>
                      </a:cubicBezTo>
                      <a:cubicBezTo>
                        <a:pt x="3" y="36"/>
                        <a:pt x="2" y="35"/>
                        <a:pt x="2" y="35"/>
                      </a:cubicBezTo>
                      <a:cubicBezTo>
                        <a:pt x="1" y="35"/>
                        <a:pt x="1" y="35"/>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4"/>
                        <a:pt x="1" y="34"/>
                        <a:pt x="1" y="34"/>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1" y="33"/>
                        <a:pt x="1" y="33"/>
                        <a:pt x="1" y="33"/>
                      </a:cubicBezTo>
                      <a:cubicBezTo>
                        <a:pt x="0" y="33"/>
                        <a:pt x="0" y="33"/>
                        <a:pt x="0" y="33"/>
                      </a:cubicBezTo>
                      <a:cubicBezTo>
                        <a:pt x="0" y="33"/>
                        <a:pt x="0" y="33"/>
                        <a:pt x="0" y="33"/>
                      </a:cubicBezTo>
                      <a:cubicBezTo>
                        <a:pt x="0" y="33"/>
                        <a:pt x="0" y="33"/>
                        <a:pt x="0" y="33"/>
                      </a:cubicBezTo>
                      <a:cubicBezTo>
                        <a:pt x="0" y="33"/>
                        <a:pt x="0" y="33"/>
                        <a:pt x="0" y="33"/>
                      </a:cubicBezTo>
                      <a:cubicBezTo>
                        <a:pt x="1" y="33"/>
                        <a:pt x="1" y="33"/>
                        <a:pt x="1" y="33"/>
                      </a:cubicBezTo>
                      <a:cubicBezTo>
                        <a:pt x="1" y="33"/>
                        <a:pt x="1" y="33"/>
                        <a:pt x="1" y="33"/>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2"/>
                        <a:pt x="1" y="32"/>
                        <a:pt x="1" y="32"/>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1" y="31"/>
                        <a:pt x="1" y="31"/>
                        <a:pt x="1" y="31"/>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29"/>
                        <a:pt x="1" y="29"/>
                        <a:pt x="1" y="29"/>
                      </a:cubicBezTo>
                      <a:cubicBezTo>
                        <a:pt x="1" y="29"/>
                        <a:pt x="1" y="29"/>
                        <a:pt x="1" y="29"/>
                      </a:cubicBezTo>
                      <a:cubicBezTo>
                        <a:pt x="1" y="29"/>
                        <a:pt x="1" y="29"/>
                        <a:pt x="1" y="29"/>
                      </a:cubicBezTo>
                      <a:cubicBezTo>
                        <a:pt x="1" y="29"/>
                        <a:pt x="1" y="29"/>
                        <a:pt x="1" y="29"/>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1" y="26"/>
                        <a:pt x="1" y="26"/>
                        <a:pt x="1" y="26"/>
                      </a:cubicBezTo>
                      <a:cubicBezTo>
                        <a:pt x="1" y="26"/>
                        <a:pt x="1" y="26"/>
                        <a:pt x="1" y="26"/>
                      </a:cubicBezTo>
                      <a:cubicBezTo>
                        <a:pt x="1" y="26"/>
                        <a:pt x="1" y="26"/>
                        <a:pt x="1" y="26"/>
                      </a:cubicBezTo>
                      <a:cubicBezTo>
                        <a:pt x="1" y="26"/>
                        <a:pt x="1" y="26"/>
                        <a:pt x="1" y="26"/>
                      </a:cubicBezTo>
                      <a:cubicBezTo>
                        <a:pt x="1" y="25"/>
                        <a:pt x="1" y="25"/>
                        <a:pt x="1" y="25"/>
                      </a:cubicBezTo>
                      <a:cubicBezTo>
                        <a:pt x="1" y="25"/>
                        <a:pt x="1" y="25"/>
                        <a:pt x="1" y="25"/>
                      </a:cubicBezTo>
                      <a:cubicBezTo>
                        <a:pt x="1" y="25"/>
                        <a:pt x="1" y="25"/>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3" y="25"/>
                        <a:pt x="3" y="25"/>
                        <a:pt x="3" y="25"/>
                      </a:cubicBezTo>
                      <a:cubicBezTo>
                        <a:pt x="3" y="25"/>
                        <a:pt x="3" y="25"/>
                        <a:pt x="3" y="25"/>
                      </a:cubicBezTo>
                      <a:cubicBezTo>
                        <a:pt x="3" y="25"/>
                        <a:pt x="3" y="25"/>
                        <a:pt x="3" y="25"/>
                      </a:cubicBezTo>
                      <a:cubicBezTo>
                        <a:pt x="3" y="25"/>
                        <a:pt x="3" y="25"/>
                        <a:pt x="3" y="25"/>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3" y="24"/>
                        <a:pt x="3" y="24"/>
                        <a:pt x="3"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4"/>
                        <a:pt x="4" y="24"/>
                        <a:pt x="4" y="24"/>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2"/>
                        <a:pt x="5" y="22"/>
                        <a:pt x="5" y="22"/>
                      </a:cubicBezTo>
                      <a:cubicBezTo>
                        <a:pt x="5" y="22"/>
                        <a:pt x="5" y="22"/>
                        <a:pt x="5" y="22"/>
                      </a:cubicBezTo>
                      <a:cubicBezTo>
                        <a:pt x="5" y="22"/>
                        <a:pt x="5" y="22"/>
                        <a:pt x="5" y="22"/>
                      </a:cubicBezTo>
                      <a:cubicBezTo>
                        <a:pt x="5" y="22"/>
                        <a:pt x="5" y="22"/>
                        <a:pt x="5" y="22"/>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6" y="20"/>
                        <a:pt x="6" y="20"/>
                        <a:pt x="6" y="20"/>
                      </a:cubicBezTo>
                      <a:cubicBezTo>
                        <a:pt x="7" y="20"/>
                        <a:pt x="7" y="20"/>
                        <a:pt x="7" y="20"/>
                      </a:cubicBezTo>
                      <a:cubicBezTo>
                        <a:pt x="7" y="20"/>
                        <a:pt x="7" y="20"/>
                        <a:pt x="7" y="20"/>
                      </a:cubicBezTo>
                      <a:cubicBezTo>
                        <a:pt x="7" y="20"/>
                        <a:pt x="7" y="20"/>
                        <a:pt x="7" y="20"/>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7" y="18"/>
                        <a:pt x="7" y="18"/>
                        <a:pt x="7" y="18"/>
                      </a:cubicBezTo>
                      <a:cubicBezTo>
                        <a:pt x="6" y="18"/>
                        <a:pt x="6" y="18"/>
                        <a:pt x="6" y="18"/>
                      </a:cubicBezTo>
                      <a:cubicBezTo>
                        <a:pt x="6" y="18"/>
                        <a:pt x="6" y="18"/>
                        <a:pt x="6" y="18"/>
                      </a:cubicBezTo>
                      <a:cubicBezTo>
                        <a:pt x="6" y="18"/>
                        <a:pt x="6" y="18"/>
                        <a:pt x="6" y="18"/>
                      </a:cubicBezTo>
                      <a:cubicBezTo>
                        <a:pt x="6" y="18"/>
                        <a:pt x="6" y="18"/>
                        <a:pt x="6" y="18"/>
                      </a:cubicBezTo>
                      <a:cubicBezTo>
                        <a:pt x="6" y="18"/>
                        <a:pt x="6" y="18"/>
                        <a:pt x="6" y="18"/>
                      </a:cubicBezTo>
                      <a:cubicBezTo>
                        <a:pt x="6" y="18"/>
                        <a:pt x="6" y="18"/>
                        <a:pt x="6" y="18"/>
                      </a:cubicBezTo>
                      <a:cubicBezTo>
                        <a:pt x="5" y="18"/>
                        <a:pt x="5" y="18"/>
                        <a:pt x="5" y="18"/>
                      </a:cubicBezTo>
                      <a:cubicBezTo>
                        <a:pt x="5" y="18"/>
                        <a:pt x="5" y="18"/>
                        <a:pt x="5" y="18"/>
                      </a:cubicBezTo>
                      <a:cubicBezTo>
                        <a:pt x="5" y="17"/>
                        <a:pt x="5" y="17"/>
                        <a:pt x="5" y="17"/>
                      </a:cubicBezTo>
                      <a:cubicBezTo>
                        <a:pt x="5" y="17"/>
                        <a:pt x="5" y="17"/>
                        <a:pt x="5" y="17"/>
                      </a:cubicBezTo>
                      <a:cubicBezTo>
                        <a:pt x="5" y="17"/>
                        <a:pt x="5" y="17"/>
                        <a:pt x="5" y="17"/>
                      </a:cubicBezTo>
                      <a:cubicBezTo>
                        <a:pt x="5" y="17"/>
                        <a:pt x="5" y="17"/>
                        <a:pt x="5" y="17"/>
                      </a:cubicBezTo>
                      <a:cubicBezTo>
                        <a:pt x="5" y="17"/>
                        <a:pt x="5" y="17"/>
                        <a:pt x="5" y="17"/>
                      </a:cubicBezTo>
                      <a:cubicBezTo>
                        <a:pt x="5" y="17"/>
                        <a:pt x="5" y="17"/>
                        <a:pt x="5" y="17"/>
                      </a:cubicBezTo>
                      <a:cubicBezTo>
                        <a:pt x="5" y="17"/>
                        <a:pt x="5" y="17"/>
                        <a:pt x="5" y="17"/>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5"/>
                        <a:pt x="5" y="15"/>
                        <a:pt x="5"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6" y="13"/>
                        <a:pt x="6" y="13"/>
                        <a:pt x="6" y="13"/>
                      </a:cubicBezTo>
                      <a:cubicBezTo>
                        <a:pt x="7" y="13"/>
                        <a:pt x="7" y="13"/>
                        <a:pt x="7" y="13"/>
                      </a:cubicBezTo>
                      <a:cubicBezTo>
                        <a:pt x="7" y="13"/>
                        <a:pt x="7" y="13"/>
                        <a:pt x="7" y="13"/>
                      </a:cubicBezTo>
                      <a:cubicBezTo>
                        <a:pt x="7" y="13"/>
                        <a:pt x="7" y="13"/>
                        <a:pt x="7" y="13"/>
                      </a:cubicBezTo>
                      <a:cubicBezTo>
                        <a:pt x="8" y="13"/>
                        <a:pt x="8" y="13"/>
                        <a:pt x="8" y="13"/>
                      </a:cubicBezTo>
                      <a:cubicBezTo>
                        <a:pt x="8" y="13"/>
                        <a:pt x="8" y="13"/>
                        <a:pt x="8" y="13"/>
                      </a:cubicBezTo>
                      <a:cubicBezTo>
                        <a:pt x="8" y="13"/>
                        <a:pt x="8" y="13"/>
                        <a:pt x="8" y="13"/>
                      </a:cubicBezTo>
                      <a:cubicBezTo>
                        <a:pt x="8" y="13"/>
                        <a:pt x="8" y="13"/>
                        <a:pt x="8" y="13"/>
                      </a:cubicBezTo>
                      <a:cubicBezTo>
                        <a:pt x="8" y="13"/>
                        <a:pt x="8" y="13"/>
                        <a:pt x="8" y="13"/>
                      </a:cubicBezTo>
                      <a:cubicBezTo>
                        <a:pt x="9" y="13"/>
                        <a:pt x="9" y="13"/>
                        <a:pt x="9" y="13"/>
                      </a:cubicBezTo>
                      <a:cubicBezTo>
                        <a:pt x="9" y="13"/>
                        <a:pt x="9" y="13"/>
                        <a:pt x="9" y="13"/>
                      </a:cubicBezTo>
                      <a:cubicBezTo>
                        <a:pt x="9" y="13"/>
                        <a:pt x="9" y="13"/>
                        <a:pt x="9" y="13"/>
                      </a:cubicBezTo>
                      <a:cubicBezTo>
                        <a:pt x="9" y="13"/>
                        <a:pt x="9" y="13"/>
                        <a:pt x="9" y="13"/>
                      </a:cubicBezTo>
                      <a:cubicBezTo>
                        <a:pt x="9" y="13"/>
                        <a:pt x="9" y="13"/>
                        <a:pt x="9" y="13"/>
                      </a:cubicBezTo>
                      <a:cubicBezTo>
                        <a:pt x="9" y="13"/>
                        <a:pt x="9" y="13"/>
                        <a:pt x="9" y="13"/>
                      </a:cubicBezTo>
                      <a:cubicBezTo>
                        <a:pt x="9" y="13"/>
                        <a:pt x="9" y="13"/>
                        <a:pt x="9" y="13"/>
                      </a:cubicBezTo>
                      <a:cubicBezTo>
                        <a:pt x="9" y="13"/>
                        <a:pt x="9" y="13"/>
                        <a:pt x="9" y="13"/>
                      </a:cubicBezTo>
                      <a:cubicBezTo>
                        <a:pt x="9" y="13"/>
                        <a:pt x="9" y="13"/>
                        <a:pt x="9" y="13"/>
                      </a:cubicBezTo>
                      <a:cubicBezTo>
                        <a:pt x="10" y="13"/>
                        <a:pt x="10" y="13"/>
                        <a:pt x="10" y="13"/>
                      </a:cubicBezTo>
                      <a:cubicBezTo>
                        <a:pt x="10" y="13"/>
                        <a:pt x="10" y="13"/>
                        <a:pt x="10" y="13"/>
                      </a:cubicBezTo>
                      <a:cubicBezTo>
                        <a:pt x="10" y="12"/>
                        <a:pt x="10" y="12"/>
                        <a:pt x="10" y="12"/>
                      </a:cubicBezTo>
                      <a:cubicBezTo>
                        <a:pt x="10" y="12"/>
                        <a:pt x="10" y="12"/>
                        <a:pt x="10" y="12"/>
                      </a:cubicBezTo>
                      <a:cubicBezTo>
                        <a:pt x="10" y="12"/>
                        <a:pt x="10" y="12"/>
                        <a:pt x="10" y="12"/>
                      </a:cubicBezTo>
                      <a:cubicBezTo>
                        <a:pt x="10" y="12"/>
                        <a:pt x="10" y="12"/>
                        <a:pt x="10" y="12"/>
                      </a:cubicBezTo>
                      <a:cubicBezTo>
                        <a:pt x="10" y="12"/>
                        <a:pt x="10" y="12"/>
                        <a:pt x="10" y="12"/>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1"/>
                        <a:pt x="9" y="11"/>
                        <a:pt x="9" y="11"/>
                      </a:cubicBezTo>
                      <a:cubicBezTo>
                        <a:pt x="9" y="10"/>
                        <a:pt x="9" y="10"/>
                        <a:pt x="9" y="10"/>
                      </a:cubicBezTo>
                      <a:cubicBezTo>
                        <a:pt x="9" y="10"/>
                        <a:pt x="9" y="10"/>
                        <a:pt x="9"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9" y="10"/>
                        <a:pt x="9" y="10"/>
                        <a:pt x="9" y="10"/>
                      </a:cubicBezTo>
                      <a:cubicBezTo>
                        <a:pt x="9" y="10"/>
                        <a:pt x="9" y="10"/>
                        <a:pt x="9" y="10"/>
                      </a:cubicBezTo>
                      <a:cubicBezTo>
                        <a:pt x="9" y="10"/>
                        <a:pt x="9" y="10"/>
                        <a:pt x="9" y="10"/>
                      </a:cubicBezTo>
                      <a:cubicBezTo>
                        <a:pt x="9" y="9"/>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10" y="10"/>
                        <a:pt x="10" y="10"/>
                        <a:pt x="10" y="10"/>
                      </a:cubicBezTo>
                      <a:cubicBezTo>
                        <a:pt x="10" y="10"/>
                        <a:pt x="10" y="10"/>
                        <a:pt x="10" y="10"/>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0" y="9"/>
                        <a:pt x="10" y="9"/>
                        <a:pt x="10"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8"/>
                        <a:pt x="11" y="8"/>
                        <a:pt x="11" y="8"/>
                      </a:cubicBezTo>
                      <a:cubicBezTo>
                        <a:pt x="11" y="8"/>
                        <a:pt x="11" y="8"/>
                        <a:pt x="11" y="8"/>
                      </a:cubicBezTo>
                      <a:cubicBezTo>
                        <a:pt x="11" y="8"/>
                        <a:pt x="11" y="8"/>
                        <a:pt x="11" y="8"/>
                      </a:cubicBezTo>
                      <a:cubicBezTo>
                        <a:pt x="11" y="8"/>
                        <a:pt x="11" y="8"/>
                        <a:pt x="11"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8"/>
                        <a:pt x="12" y="8"/>
                        <a:pt x="12" y="8"/>
                      </a:cubicBezTo>
                      <a:cubicBezTo>
                        <a:pt x="12" y="7"/>
                        <a:pt x="12" y="7"/>
                        <a:pt x="12"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3" y="7"/>
                        <a:pt x="13" y="7"/>
                        <a:pt x="13" y="7"/>
                      </a:cubicBezTo>
                      <a:cubicBezTo>
                        <a:pt x="14" y="7"/>
                        <a:pt x="14" y="7"/>
                        <a:pt x="14" y="7"/>
                      </a:cubicBezTo>
                      <a:cubicBezTo>
                        <a:pt x="14" y="7"/>
                        <a:pt x="14" y="7"/>
                        <a:pt x="14" y="7"/>
                      </a:cubicBezTo>
                      <a:cubicBezTo>
                        <a:pt x="14" y="7"/>
                        <a:pt x="14" y="7"/>
                        <a:pt x="14" y="7"/>
                      </a:cubicBezTo>
                      <a:cubicBezTo>
                        <a:pt x="14" y="7"/>
                        <a:pt x="14" y="7"/>
                        <a:pt x="14" y="7"/>
                      </a:cubicBezTo>
                      <a:cubicBezTo>
                        <a:pt x="14" y="7"/>
                        <a:pt x="14" y="7"/>
                        <a:pt x="14" y="7"/>
                      </a:cubicBezTo>
                      <a:cubicBezTo>
                        <a:pt x="14" y="7"/>
                        <a:pt x="14" y="7"/>
                        <a:pt x="14" y="7"/>
                      </a:cubicBezTo>
                      <a:cubicBezTo>
                        <a:pt x="14" y="7"/>
                        <a:pt x="14" y="7"/>
                        <a:pt x="14" y="7"/>
                      </a:cubicBezTo>
                      <a:cubicBezTo>
                        <a:pt x="15" y="6"/>
                        <a:pt x="15" y="6"/>
                        <a:pt x="15" y="6"/>
                      </a:cubicBezTo>
                      <a:cubicBezTo>
                        <a:pt x="15" y="6"/>
                        <a:pt x="15" y="6"/>
                        <a:pt x="15" y="6"/>
                      </a:cubicBezTo>
                      <a:cubicBezTo>
                        <a:pt x="15" y="6"/>
                        <a:pt x="15" y="6"/>
                        <a:pt x="15" y="6"/>
                      </a:cubicBezTo>
                      <a:cubicBezTo>
                        <a:pt x="15" y="6"/>
                        <a:pt x="15" y="6"/>
                        <a:pt x="15"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4"/>
                        <a:pt x="15" y="4"/>
                        <a:pt x="15" y="4"/>
                      </a:cubicBezTo>
                      <a:cubicBezTo>
                        <a:pt x="15" y="4"/>
                        <a:pt x="15" y="4"/>
                        <a:pt x="15" y="4"/>
                      </a:cubicBezTo>
                      <a:cubicBezTo>
                        <a:pt x="15" y="4"/>
                        <a:pt x="15" y="4"/>
                        <a:pt x="15" y="4"/>
                      </a:cubicBezTo>
                      <a:cubicBezTo>
                        <a:pt x="15" y="4"/>
                        <a:pt x="15" y="4"/>
                        <a:pt x="15" y="4"/>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5" y="5"/>
                        <a:pt x="15" y="5"/>
                        <a:pt x="15" y="5"/>
                      </a:cubicBezTo>
                      <a:cubicBezTo>
                        <a:pt x="15" y="5"/>
                        <a:pt x="15" y="5"/>
                        <a:pt x="15" y="5"/>
                      </a:cubicBezTo>
                      <a:cubicBezTo>
                        <a:pt x="15" y="5"/>
                        <a:pt x="15" y="5"/>
                        <a:pt x="15" y="5"/>
                      </a:cubicBezTo>
                      <a:cubicBezTo>
                        <a:pt x="15" y="5"/>
                        <a:pt x="15" y="5"/>
                        <a:pt x="15" y="5"/>
                      </a:cubicBezTo>
                      <a:cubicBezTo>
                        <a:pt x="16" y="5"/>
                        <a:pt x="16" y="5"/>
                        <a:pt x="16" y="5"/>
                      </a:cubicBezTo>
                      <a:cubicBezTo>
                        <a:pt x="16" y="5"/>
                        <a:pt x="16" y="5"/>
                        <a:pt x="16" y="5"/>
                      </a:cubicBezTo>
                      <a:cubicBezTo>
                        <a:pt x="16" y="5"/>
                        <a:pt x="16" y="5"/>
                        <a:pt x="16" y="5"/>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6" y="1"/>
                        <a:pt x="16" y="1"/>
                        <a:pt x="16" y="1"/>
                      </a:cubicBezTo>
                      <a:cubicBezTo>
                        <a:pt x="15" y="1"/>
                        <a:pt x="15" y="1"/>
                        <a:pt x="15" y="1"/>
                      </a:cubicBezTo>
                      <a:cubicBezTo>
                        <a:pt x="15" y="1"/>
                        <a:pt x="15" y="1"/>
                        <a:pt x="15" y="1"/>
                      </a:cubicBezTo>
                      <a:cubicBezTo>
                        <a:pt x="15" y="1"/>
                        <a:pt x="15" y="1"/>
                        <a:pt x="15"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1"/>
                        <a:pt x="16" y="1"/>
                        <a:pt x="16" y="1"/>
                      </a:cubicBezTo>
                      <a:cubicBezTo>
                        <a:pt x="16" y="0"/>
                        <a:pt x="16" y="0"/>
                        <a:pt x="16" y="0"/>
                      </a:cubicBezTo>
                      <a:cubicBezTo>
                        <a:pt x="16" y="0"/>
                        <a:pt x="16" y="0"/>
                        <a:pt x="16" y="0"/>
                      </a:cubicBezTo>
                      <a:cubicBezTo>
                        <a:pt x="16" y="0"/>
                        <a:pt x="16" y="0"/>
                        <a:pt x="16" y="0"/>
                      </a:cubicBezTo>
                      <a:cubicBezTo>
                        <a:pt x="16" y="1"/>
                        <a:pt x="16" y="1"/>
                        <a:pt x="16" y="1"/>
                      </a:cubicBezTo>
                      <a:cubicBezTo>
                        <a:pt x="15" y="1"/>
                        <a:pt x="15" y="1"/>
                        <a:pt x="15" y="1"/>
                      </a:cubicBezTo>
                      <a:cubicBezTo>
                        <a:pt x="15" y="0"/>
                        <a:pt x="15" y="0"/>
                        <a:pt x="15"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7" y="0"/>
                        <a:pt x="17" y="0"/>
                        <a:pt x="17" y="0"/>
                      </a:cubicBezTo>
                      <a:cubicBezTo>
                        <a:pt x="17" y="0"/>
                        <a:pt x="17" y="0"/>
                        <a:pt x="17" y="0"/>
                      </a:cubicBezTo>
                      <a:cubicBezTo>
                        <a:pt x="17" y="0"/>
                        <a:pt x="17" y="0"/>
                        <a:pt x="17" y="0"/>
                      </a:cubicBezTo>
                      <a:cubicBezTo>
                        <a:pt x="17" y="0"/>
                        <a:pt x="17" y="0"/>
                        <a:pt x="17" y="0"/>
                      </a:cubicBezTo>
                      <a:cubicBezTo>
                        <a:pt x="17" y="0"/>
                        <a:pt x="17" y="0"/>
                        <a:pt x="17" y="0"/>
                      </a:cubicBezTo>
                      <a:cubicBezTo>
                        <a:pt x="17" y="0"/>
                        <a:pt x="17" y="0"/>
                        <a:pt x="17" y="0"/>
                      </a:cubicBezTo>
                      <a:cubicBezTo>
                        <a:pt x="17" y="0"/>
                        <a:pt x="17" y="0"/>
                        <a:pt x="17" y="0"/>
                      </a:cubicBezTo>
                      <a:cubicBezTo>
                        <a:pt x="17" y="0"/>
                        <a:pt x="17" y="0"/>
                        <a:pt x="17" y="0"/>
                      </a:cubicBezTo>
                      <a:cubicBezTo>
                        <a:pt x="18" y="0"/>
                        <a:pt x="18" y="0"/>
                        <a:pt x="18" y="0"/>
                      </a:cubicBezTo>
                      <a:cubicBezTo>
                        <a:pt x="18" y="0"/>
                        <a:pt x="18" y="0"/>
                        <a:pt x="18" y="0"/>
                      </a:cubicBezTo>
                      <a:cubicBezTo>
                        <a:pt x="18" y="0"/>
                        <a:pt x="18" y="0"/>
                        <a:pt x="18" y="0"/>
                      </a:cubicBezTo>
                      <a:cubicBezTo>
                        <a:pt x="18" y="0"/>
                        <a:pt x="18" y="0"/>
                        <a:pt x="18" y="0"/>
                      </a:cubicBezTo>
                      <a:cubicBezTo>
                        <a:pt x="19" y="0"/>
                        <a:pt x="19" y="0"/>
                        <a:pt x="19" y="0"/>
                      </a:cubicBezTo>
                      <a:cubicBezTo>
                        <a:pt x="19" y="0"/>
                        <a:pt x="19" y="0"/>
                        <a:pt x="19" y="0"/>
                      </a:cubicBezTo>
                      <a:cubicBezTo>
                        <a:pt x="20" y="0"/>
                        <a:pt x="20" y="0"/>
                        <a:pt x="20" y="0"/>
                      </a:cubicBezTo>
                      <a:cubicBezTo>
                        <a:pt x="20" y="0"/>
                        <a:pt x="20" y="0"/>
                        <a:pt x="20" y="0"/>
                      </a:cubicBezTo>
                      <a:cubicBezTo>
                        <a:pt x="20" y="0"/>
                        <a:pt x="20" y="0"/>
                        <a:pt x="20"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1" y="0"/>
                        <a:pt x="21" y="0"/>
                        <a:pt x="21"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2" y="0"/>
                        <a:pt x="22" y="0"/>
                        <a:pt x="22" y="0"/>
                      </a:cubicBezTo>
                      <a:cubicBezTo>
                        <a:pt x="23" y="0"/>
                        <a:pt x="23" y="0"/>
                        <a:pt x="23" y="0"/>
                      </a:cubicBezTo>
                      <a:cubicBezTo>
                        <a:pt x="23" y="0"/>
                        <a:pt x="23" y="0"/>
                        <a:pt x="23" y="0"/>
                      </a:cubicBezTo>
                      <a:cubicBezTo>
                        <a:pt x="23" y="0"/>
                        <a:pt x="23" y="0"/>
                        <a:pt x="23" y="0"/>
                      </a:cubicBezTo>
                      <a:cubicBezTo>
                        <a:pt x="23" y="0"/>
                        <a:pt x="23" y="0"/>
                        <a:pt x="23" y="0"/>
                      </a:cubicBezTo>
                      <a:cubicBezTo>
                        <a:pt x="23" y="0"/>
                        <a:pt x="23" y="0"/>
                        <a:pt x="23" y="0"/>
                      </a:cubicBezTo>
                      <a:cubicBezTo>
                        <a:pt x="24" y="0"/>
                        <a:pt x="24" y="0"/>
                        <a:pt x="24" y="0"/>
                      </a:cubicBezTo>
                      <a:cubicBezTo>
                        <a:pt x="24" y="1"/>
                        <a:pt x="24" y="1"/>
                        <a:pt x="24" y="1"/>
                      </a:cubicBezTo>
                      <a:cubicBezTo>
                        <a:pt x="24" y="1"/>
                        <a:pt x="24" y="1"/>
                        <a:pt x="24" y="1"/>
                      </a:cubicBezTo>
                      <a:cubicBezTo>
                        <a:pt x="24" y="1"/>
                        <a:pt x="24" y="1"/>
                        <a:pt x="24" y="1"/>
                      </a:cubicBezTo>
                      <a:cubicBezTo>
                        <a:pt x="24" y="1"/>
                        <a:pt x="24" y="1"/>
                        <a:pt x="24" y="1"/>
                      </a:cubicBezTo>
                      <a:cubicBezTo>
                        <a:pt x="24" y="1"/>
                        <a:pt x="24" y="1"/>
                        <a:pt x="24"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4" y="1"/>
                        <a:pt x="24" y="1"/>
                        <a:pt x="24" y="1"/>
                      </a:cubicBezTo>
                      <a:cubicBezTo>
                        <a:pt x="24" y="1"/>
                        <a:pt x="24" y="1"/>
                        <a:pt x="24" y="1"/>
                      </a:cubicBezTo>
                      <a:cubicBezTo>
                        <a:pt x="24" y="1"/>
                        <a:pt x="24" y="1"/>
                        <a:pt x="24" y="1"/>
                      </a:cubicBezTo>
                      <a:cubicBezTo>
                        <a:pt x="23" y="1"/>
                        <a:pt x="23" y="1"/>
                        <a:pt x="23" y="1"/>
                      </a:cubicBezTo>
                      <a:cubicBezTo>
                        <a:pt x="23" y="1"/>
                        <a:pt x="23" y="1"/>
                        <a:pt x="23" y="1"/>
                      </a:cubicBezTo>
                      <a:cubicBezTo>
                        <a:pt x="23" y="1"/>
                        <a:pt x="23" y="1"/>
                        <a:pt x="23" y="1"/>
                      </a:cubicBezTo>
                      <a:cubicBezTo>
                        <a:pt x="23" y="1"/>
                        <a:pt x="23" y="1"/>
                        <a:pt x="23" y="1"/>
                      </a:cubicBezTo>
                      <a:cubicBezTo>
                        <a:pt x="24" y="1"/>
                        <a:pt x="24" y="1"/>
                        <a:pt x="24" y="1"/>
                      </a:cubicBezTo>
                      <a:cubicBezTo>
                        <a:pt x="24" y="1"/>
                        <a:pt x="24" y="1"/>
                        <a:pt x="24" y="1"/>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1"/>
                        <a:pt x="24" y="1"/>
                        <a:pt x="24" y="1"/>
                      </a:cubicBezTo>
                      <a:cubicBezTo>
                        <a:pt x="24" y="1"/>
                        <a:pt x="24" y="1"/>
                        <a:pt x="24" y="1"/>
                      </a:cubicBezTo>
                      <a:cubicBezTo>
                        <a:pt x="24" y="2"/>
                        <a:pt x="24" y="2"/>
                        <a:pt x="24" y="2"/>
                      </a:cubicBezTo>
                      <a:cubicBezTo>
                        <a:pt x="24" y="2"/>
                        <a:pt x="24" y="2"/>
                        <a:pt x="24"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7"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8" y="1"/>
                        <a:pt x="28" y="1"/>
                        <a:pt x="28" y="1"/>
                      </a:cubicBezTo>
                      <a:cubicBezTo>
                        <a:pt x="28" y="1"/>
                        <a:pt x="28" y="1"/>
                        <a:pt x="28" y="1"/>
                      </a:cubicBezTo>
                      <a:cubicBezTo>
                        <a:pt x="28" y="1"/>
                        <a:pt x="28" y="1"/>
                        <a:pt x="28" y="1"/>
                      </a:cubicBezTo>
                      <a:cubicBezTo>
                        <a:pt x="28" y="1"/>
                        <a:pt x="28" y="1"/>
                        <a:pt x="28"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28" y="1"/>
                        <a:pt x="28" y="1"/>
                        <a:pt x="28" y="1"/>
                      </a:cubicBezTo>
                      <a:cubicBezTo>
                        <a:pt x="28" y="1"/>
                        <a:pt x="28" y="1"/>
                        <a:pt x="28" y="1"/>
                      </a:cubicBezTo>
                      <a:cubicBezTo>
                        <a:pt x="28" y="1"/>
                        <a:pt x="28" y="1"/>
                        <a:pt x="28" y="1"/>
                      </a:cubicBezTo>
                      <a:cubicBezTo>
                        <a:pt x="28" y="1"/>
                        <a:pt x="28" y="1"/>
                        <a:pt x="28" y="1"/>
                      </a:cubicBezTo>
                      <a:cubicBezTo>
                        <a:pt x="28" y="1"/>
                        <a:pt x="28" y="1"/>
                        <a:pt x="28" y="1"/>
                      </a:cubicBezTo>
                      <a:cubicBezTo>
                        <a:pt x="28" y="1"/>
                        <a:pt x="28" y="1"/>
                        <a:pt x="28" y="1"/>
                      </a:cubicBezTo>
                      <a:cubicBezTo>
                        <a:pt x="28" y="1"/>
                        <a:pt x="28" y="1"/>
                        <a:pt x="28" y="1"/>
                      </a:cubicBezTo>
                      <a:cubicBezTo>
                        <a:pt x="29" y="1"/>
                        <a:pt x="29" y="1"/>
                        <a:pt x="29" y="1"/>
                      </a:cubicBezTo>
                      <a:cubicBezTo>
                        <a:pt x="29" y="1"/>
                        <a:pt x="29" y="1"/>
                        <a:pt x="29" y="1"/>
                      </a:cubicBezTo>
                      <a:cubicBezTo>
                        <a:pt x="29" y="1"/>
                        <a:pt x="29" y="1"/>
                        <a:pt x="29" y="1"/>
                      </a:cubicBezTo>
                      <a:cubicBezTo>
                        <a:pt x="29" y="1"/>
                        <a:pt x="29" y="1"/>
                        <a:pt x="29" y="1"/>
                      </a:cubicBezTo>
                      <a:cubicBezTo>
                        <a:pt x="29" y="1"/>
                        <a:pt x="29" y="1"/>
                        <a:pt x="29"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29" y="1"/>
                        <a:pt x="29" y="1"/>
                        <a:pt x="29" y="1"/>
                      </a:cubicBezTo>
                      <a:cubicBezTo>
                        <a:pt x="29" y="1"/>
                        <a:pt x="29" y="1"/>
                        <a:pt x="29" y="1"/>
                      </a:cubicBezTo>
                      <a:cubicBezTo>
                        <a:pt x="29" y="1"/>
                        <a:pt x="29" y="1"/>
                        <a:pt x="29" y="1"/>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29" y="0"/>
                        <a:pt x="29" y="0"/>
                        <a:pt x="29" y="0"/>
                      </a:cubicBezTo>
                      <a:cubicBezTo>
                        <a:pt x="30" y="0"/>
                        <a:pt x="30" y="0"/>
                        <a:pt x="30" y="0"/>
                      </a:cubicBezTo>
                      <a:cubicBezTo>
                        <a:pt x="30" y="0"/>
                        <a:pt x="30" y="0"/>
                        <a:pt x="3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0" name="Freeform 193"/>
                <p:cNvSpPr>
                  <a:spLocks/>
                </p:cNvSpPr>
                <p:nvPr/>
              </p:nvSpPr>
              <p:spPr bwMode="auto">
                <a:xfrm>
                  <a:off x="7011988" y="430212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1" name="Freeform 194"/>
                <p:cNvSpPr>
                  <a:spLocks/>
                </p:cNvSpPr>
                <p:nvPr/>
              </p:nvSpPr>
              <p:spPr bwMode="auto">
                <a:xfrm rot="372689">
                  <a:off x="5951376" y="4072292"/>
                  <a:ext cx="257175" cy="360363"/>
                </a:xfrm>
                <a:custGeom>
                  <a:avLst/>
                  <a:gdLst>
                    <a:gd name="T0" fmla="*/ 0 w 13"/>
                    <a:gd name="T1" fmla="*/ 1 h 18"/>
                    <a:gd name="T2" fmla="*/ 0 w 13"/>
                    <a:gd name="T3" fmla="*/ 0 h 18"/>
                    <a:gd name="T4" fmla="*/ 0 w 13"/>
                    <a:gd name="T5" fmla="*/ 0 h 18"/>
                    <a:gd name="T6" fmla="*/ 1 w 13"/>
                    <a:gd name="T7" fmla="*/ 0 h 18"/>
                    <a:gd name="T8" fmla="*/ 1 w 13"/>
                    <a:gd name="T9" fmla="*/ 0 h 18"/>
                    <a:gd name="T10" fmla="*/ 1 w 13"/>
                    <a:gd name="T11" fmla="*/ 0 h 18"/>
                    <a:gd name="T12" fmla="*/ 1 w 13"/>
                    <a:gd name="T13" fmla="*/ 0 h 18"/>
                    <a:gd name="T14" fmla="*/ 1 w 13"/>
                    <a:gd name="T15" fmla="*/ 0 h 18"/>
                    <a:gd name="T16" fmla="*/ 1 w 13"/>
                    <a:gd name="T17" fmla="*/ 0 h 18"/>
                    <a:gd name="T18" fmla="*/ 1 w 13"/>
                    <a:gd name="T19" fmla="*/ 0 h 18"/>
                    <a:gd name="T20" fmla="*/ 1 w 13"/>
                    <a:gd name="T21" fmla="*/ 1 h 18"/>
                    <a:gd name="T22" fmla="*/ 2 w 13"/>
                    <a:gd name="T23" fmla="*/ 1 h 18"/>
                    <a:gd name="T24" fmla="*/ 2 w 13"/>
                    <a:gd name="T25" fmla="*/ 1 h 18"/>
                    <a:gd name="T26" fmla="*/ 2 w 13"/>
                    <a:gd name="T27" fmla="*/ 1 h 18"/>
                    <a:gd name="T28" fmla="*/ 3 w 13"/>
                    <a:gd name="T29" fmla="*/ 1 h 18"/>
                    <a:gd name="T30" fmla="*/ 3 w 13"/>
                    <a:gd name="T31" fmla="*/ 2 h 18"/>
                    <a:gd name="T32" fmla="*/ 3 w 13"/>
                    <a:gd name="T33" fmla="*/ 2 h 18"/>
                    <a:gd name="T34" fmla="*/ 3 w 13"/>
                    <a:gd name="T35" fmla="*/ 3 h 18"/>
                    <a:gd name="T36" fmla="*/ 3 w 13"/>
                    <a:gd name="T37" fmla="*/ 3 h 18"/>
                    <a:gd name="T38" fmla="*/ 4 w 13"/>
                    <a:gd name="T39" fmla="*/ 3 h 18"/>
                    <a:gd name="T40" fmla="*/ 4 w 13"/>
                    <a:gd name="T41" fmla="*/ 4 h 18"/>
                    <a:gd name="T42" fmla="*/ 4 w 13"/>
                    <a:gd name="T43" fmla="*/ 4 h 18"/>
                    <a:gd name="T44" fmla="*/ 5 w 13"/>
                    <a:gd name="T45" fmla="*/ 4 h 18"/>
                    <a:gd name="T46" fmla="*/ 5 w 13"/>
                    <a:gd name="T47" fmla="*/ 5 h 18"/>
                    <a:gd name="T48" fmla="*/ 6 w 13"/>
                    <a:gd name="T49" fmla="*/ 5 h 18"/>
                    <a:gd name="T50" fmla="*/ 6 w 13"/>
                    <a:gd name="T51" fmla="*/ 6 h 18"/>
                    <a:gd name="T52" fmla="*/ 6 w 13"/>
                    <a:gd name="T53" fmla="*/ 6 h 18"/>
                    <a:gd name="T54" fmla="*/ 6 w 13"/>
                    <a:gd name="T55" fmla="*/ 6 h 18"/>
                    <a:gd name="T56" fmla="*/ 6 w 13"/>
                    <a:gd name="T57" fmla="*/ 7 h 18"/>
                    <a:gd name="T58" fmla="*/ 7 w 13"/>
                    <a:gd name="T59" fmla="*/ 7 h 18"/>
                    <a:gd name="T60" fmla="*/ 7 w 13"/>
                    <a:gd name="T61" fmla="*/ 8 h 18"/>
                    <a:gd name="T62" fmla="*/ 7 w 13"/>
                    <a:gd name="T63" fmla="*/ 8 h 18"/>
                    <a:gd name="T64" fmla="*/ 7 w 13"/>
                    <a:gd name="T65" fmla="*/ 8 h 18"/>
                    <a:gd name="T66" fmla="*/ 8 w 13"/>
                    <a:gd name="T67" fmla="*/ 9 h 18"/>
                    <a:gd name="T68" fmla="*/ 8 w 13"/>
                    <a:gd name="T69" fmla="*/ 9 h 18"/>
                    <a:gd name="T70" fmla="*/ 8 w 13"/>
                    <a:gd name="T71" fmla="*/ 9 h 18"/>
                    <a:gd name="T72" fmla="*/ 9 w 13"/>
                    <a:gd name="T73" fmla="*/ 10 h 18"/>
                    <a:gd name="T74" fmla="*/ 9 w 13"/>
                    <a:gd name="T75" fmla="*/ 10 h 18"/>
                    <a:gd name="T76" fmla="*/ 10 w 13"/>
                    <a:gd name="T77" fmla="*/ 10 h 18"/>
                    <a:gd name="T78" fmla="*/ 10 w 13"/>
                    <a:gd name="T79" fmla="*/ 10 h 18"/>
                    <a:gd name="T80" fmla="*/ 10 w 13"/>
                    <a:gd name="T81" fmla="*/ 11 h 18"/>
                    <a:gd name="T82" fmla="*/ 11 w 13"/>
                    <a:gd name="T83" fmla="*/ 11 h 18"/>
                    <a:gd name="T84" fmla="*/ 11 w 13"/>
                    <a:gd name="T85" fmla="*/ 11 h 18"/>
                    <a:gd name="T86" fmla="*/ 11 w 13"/>
                    <a:gd name="T87" fmla="*/ 12 h 18"/>
                    <a:gd name="T88" fmla="*/ 12 w 13"/>
                    <a:gd name="T89" fmla="*/ 12 h 18"/>
                    <a:gd name="T90" fmla="*/ 12 w 13"/>
                    <a:gd name="T91" fmla="*/ 12 h 18"/>
                    <a:gd name="T92" fmla="*/ 12 w 13"/>
                    <a:gd name="T93" fmla="*/ 13 h 18"/>
                    <a:gd name="T94" fmla="*/ 12 w 13"/>
                    <a:gd name="T95" fmla="*/ 13 h 18"/>
                    <a:gd name="T96" fmla="*/ 12 w 13"/>
                    <a:gd name="T97" fmla="*/ 14 h 18"/>
                    <a:gd name="T98" fmla="*/ 12 w 13"/>
                    <a:gd name="T99" fmla="*/ 15 h 18"/>
                    <a:gd name="T100" fmla="*/ 12 w 13"/>
                    <a:gd name="T101" fmla="*/ 15 h 18"/>
                    <a:gd name="T102" fmla="*/ 12 w 13"/>
                    <a:gd name="T103" fmla="*/ 16 h 18"/>
                    <a:gd name="T104" fmla="*/ 12 w 13"/>
                    <a:gd name="T105" fmla="*/ 16 h 18"/>
                    <a:gd name="T106" fmla="*/ 12 w 13"/>
                    <a:gd name="T107" fmla="*/ 16 h 18"/>
                    <a:gd name="T108" fmla="*/ 13 w 13"/>
                    <a:gd name="T109" fmla="*/ 17 h 18"/>
                    <a:gd name="T110" fmla="*/ 13 w 13"/>
                    <a:gd name="T11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8">
                      <a:moveTo>
                        <a:pt x="13" y="18"/>
                      </a:moveTo>
                      <a:cubicBezTo>
                        <a:pt x="7" y="14"/>
                        <a:pt x="2" y="8"/>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5" y="4"/>
                        <a:pt x="5" y="4"/>
                        <a:pt x="5" y="4"/>
                      </a:cubicBezTo>
                      <a:cubicBezTo>
                        <a:pt x="5" y="4"/>
                        <a:pt x="5" y="4"/>
                        <a:pt x="5" y="4"/>
                      </a:cubicBezTo>
                      <a:cubicBezTo>
                        <a:pt x="5" y="4"/>
                        <a:pt x="5" y="4"/>
                        <a:pt x="5" y="4"/>
                      </a:cubicBezTo>
                      <a:cubicBezTo>
                        <a:pt x="5" y="4"/>
                        <a:pt x="5" y="4"/>
                        <a:pt x="5" y="4"/>
                      </a:cubicBezTo>
                      <a:cubicBezTo>
                        <a:pt x="5" y="4"/>
                        <a:pt x="5" y="4"/>
                        <a:pt x="5" y="4"/>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5" y="5"/>
                        <a:pt x="5" y="5"/>
                        <a:pt x="5"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6" y="7"/>
                        <a:pt x="6" y="7"/>
                        <a:pt x="6"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6" y="8"/>
                        <a:pt x="6" y="8"/>
                        <a:pt x="6"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9" y="9"/>
                        <a:pt x="9" y="9"/>
                        <a:pt x="9" y="9"/>
                      </a:cubicBezTo>
                      <a:cubicBezTo>
                        <a:pt x="9" y="9"/>
                        <a:pt x="9" y="9"/>
                        <a:pt x="9" y="9"/>
                      </a:cubicBezTo>
                      <a:cubicBezTo>
                        <a:pt x="9" y="9"/>
                        <a:pt x="9" y="9"/>
                        <a:pt x="9" y="9"/>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9" y="10"/>
                        <a:pt x="9" y="10"/>
                        <a:pt x="9"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10" y="11"/>
                        <a:pt x="10" y="11"/>
                      </a:cubicBezTo>
                      <a:cubicBezTo>
                        <a:pt x="10" y="11"/>
                        <a:pt x="10" y="11"/>
                        <a:pt x="10" y="11"/>
                      </a:cubicBezTo>
                      <a:cubicBezTo>
                        <a:pt x="10" y="11"/>
                        <a:pt x="10" y="11"/>
                        <a:pt x="10"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2"/>
                        <a:pt x="11" y="12"/>
                        <a:pt x="11" y="12"/>
                      </a:cubicBezTo>
                      <a:cubicBezTo>
                        <a:pt x="11" y="12"/>
                        <a:pt x="11" y="12"/>
                        <a:pt x="11"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3"/>
                        <a:pt x="12" y="13"/>
                        <a:pt x="12" y="13"/>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4"/>
                        <a:pt x="12" y="14"/>
                        <a:pt x="12" y="14"/>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5"/>
                        <a:pt x="12" y="15"/>
                        <a:pt x="12" y="15"/>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3" y="16"/>
                        <a:pt x="13" y="16"/>
                        <a:pt x="13" y="16"/>
                      </a:cubicBezTo>
                      <a:cubicBezTo>
                        <a:pt x="13" y="16"/>
                        <a:pt x="13" y="16"/>
                        <a:pt x="13"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6"/>
                        <a:pt x="12" y="16"/>
                        <a:pt x="12" y="16"/>
                      </a:cubicBezTo>
                      <a:cubicBezTo>
                        <a:pt x="12" y="17"/>
                        <a:pt x="12" y="17"/>
                        <a:pt x="12"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3" y="17"/>
                        <a:pt x="13" y="17"/>
                      </a:cubicBezTo>
                      <a:cubicBezTo>
                        <a:pt x="13" y="18"/>
                        <a:pt x="13" y="18"/>
                        <a:pt x="13" y="18"/>
                      </a:cubicBezTo>
                      <a:cubicBezTo>
                        <a:pt x="13" y="18"/>
                        <a:pt x="13" y="18"/>
                        <a:pt x="13" y="18"/>
                      </a:cubicBezTo>
                      <a:cubicBezTo>
                        <a:pt x="13" y="18"/>
                        <a:pt x="13" y="18"/>
                        <a:pt x="13" y="18"/>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2" name="Freeform 195"/>
                <p:cNvSpPr>
                  <a:spLocks/>
                </p:cNvSpPr>
                <p:nvPr/>
              </p:nvSpPr>
              <p:spPr bwMode="auto">
                <a:xfrm>
                  <a:off x="5957887" y="3902076"/>
                  <a:ext cx="41275" cy="39688"/>
                </a:xfrm>
                <a:custGeom>
                  <a:avLst/>
                  <a:gdLst>
                    <a:gd name="T0" fmla="*/ 1 w 2"/>
                    <a:gd name="T1" fmla="*/ 1 h 2"/>
                    <a:gd name="T2" fmla="*/ 0 w 2"/>
                    <a:gd name="T3" fmla="*/ 0 h 2"/>
                    <a:gd name="T4" fmla="*/ 0 w 2"/>
                    <a:gd name="T5" fmla="*/ 0 h 2"/>
                    <a:gd name="T6" fmla="*/ 1 w 2"/>
                    <a:gd name="T7" fmla="*/ 0 h 2"/>
                    <a:gd name="T8" fmla="*/ 1 w 2"/>
                    <a:gd name="T9" fmla="*/ 0 h 2"/>
                    <a:gd name="T10" fmla="*/ 1 w 2"/>
                    <a:gd name="T11" fmla="*/ 0 h 2"/>
                    <a:gd name="T12" fmla="*/ 1 w 2"/>
                    <a:gd name="T13" fmla="*/ 0 h 2"/>
                    <a:gd name="T14" fmla="*/ 1 w 2"/>
                    <a:gd name="T15" fmla="*/ 0 h 2"/>
                    <a:gd name="T16" fmla="*/ 1 w 2"/>
                    <a:gd name="T17" fmla="*/ 0 h 2"/>
                    <a:gd name="T18" fmla="*/ 1 w 2"/>
                    <a:gd name="T19" fmla="*/ 0 h 2"/>
                    <a:gd name="T20" fmla="*/ 1 w 2"/>
                    <a:gd name="T21" fmla="*/ 0 h 2"/>
                    <a:gd name="T22" fmla="*/ 1 w 2"/>
                    <a:gd name="T23" fmla="*/ 0 h 2"/>
                    <a:gd name="T24" fmla="*/ 1 w 2"/>
                    <a:gd name="T25" fmla="*/ 0 h 2"/>
                    <a:gd name="T26" fmla="*/ 1 w 2"/>
                    <a:gd name="T27" fmla="*/ 0 h 2"/>
                    <a:gd name="T28" fmla="*/ 1 w 2"/>
                    <a:gd name="T29" fmla="*/ 1 h 2"/>
                    <a:gd name="T30" fmla="*/ 1 w 2"/>
                    <a:gd name="T31" fmla="*/ 1 h 2"/>
                    <a:gd name="T32" fmla="*/ 1 w 2"/>
                    <a:gd name="T33" fmla="*/ 1 h 2"/>
                    <a:gd name="T34" fmla="*/ 1 w 2"/>
                    <a:gd name="T35" fmla="*/ 1 h 2"/>
                    <a:gd name="T36" fmla="*/ 1 w 2"/>
                    <a:gd name="T37" fmla="*/ 1 h 2"/>
                    <a:gd name="T38" fmla="*/ 1 w 2"/>
                    <a:gd name="T39" fmla="*/ 1 h 2"/>
                    <a:gd name="T40" fmla="*/ 1 w 2"/>
                    <a:gd name="T41" fmla="*/ 1 h 2"/>
                    <a:gd name="T42" fmla="*/ 1 w 2"/>
                    <a:gd name="T43" fmla="*/ 1 h 2"/>
                    <a:gd name="T44" fmla="*/ 1 w 2"/>
                    <a:gd name="T45" fmla="*/ 1 h 2"/>
                    <a:gd name="T46" fmla="*/ 2 w 2"/>
                    <a:gd name="T47" fmla="*/ 1 h 2"/>
                    <a:gd name="T48" fmla="*/ 2 w 2"/>
                    <a:gd name="T49" fmla="*/ 1 h 2"/>
                    <a:gd name="T50" fmla="*/ 2 w 2"/>
                    <a:gd name="T51" fmla="*/ 1 h 2"/>
                    <a:gd name="T52" fmla="*/ 2 w 2"/>
                    <a:gd name="T53" fmla="*/ 1 h 2"/>
                    <a:gd name="T54" fmla="*/ 2 w 2"/>
                    <a:gd name="T55" fmla="*/ 1 h 2"/>
                    <a:gd name="T56" fmla="*/ 2 w 2"/>
                    <a:gd name="T57" fmla="*/ 2 h 2"/>
                    <a:gd name="T58" fmla="*/ 2 w 2"/>
                    <a:gd name="T59" fmla="*/ 2 h 2"/>
                    <a:gd name="T60" fmla="*/ 2 w 2"/>
                    <a:gd name="T61" fmla="*/ 2 h 2"/>
                    <a:gd name="T62" fmla="*/ 1 w 2"/>
                    <a:gd name="T63" fmla="*/ 2 h 2"/>
                    <a:gd name="T64" fmla="*/ 1 w 2"/>
                    <a:gd name="T65" fmla="*/ 2 h 2"/>
                    <a:gd name="T66" fmla="*/ 1 w 2"/>
                    <a:gd name="T67" fmla="*/ 2 h 2"/>
                    <a:gd name="T68" fmla="*/ 1 w 2"/>
                    <a:gd name="T69" fmla="*/ 2 h 2"/>
                    <a:gd name="T70" fmla="*/ 1 w 2"/>
                    <a:gd name="T71" fmla="*/ 2 h 2"/>
                    <a:gd name="T72" fmla="*/ 1 w 2"/>
                    <a:gd name="T73" fmla="*/ 2 h 2"/>
                    <a:gd name="T74" fmla="*/ 1 w 2"/>
                    <a:gd name="T75" fmla="*/ 2 h 2"/>
                    <a:gd name="T76" fmla="*/ 1 w 2"/>
                    <a:gd name="T77" fmla="*/ 2 h 2"/>
                    <a:gd name="T78" fmla="*/ 1 w 2"/>
                    <a:gd name="T79" fmla="*/ 2 h 2"/>
                    <a:gd name="T80" fmla="*/ 1 w 2"/>
                    <a:gd name="T81" fmla="*/ 1 h 2"/>
                    <a:gd name="T82" fmla="*/ 1 w 2"/>
                    <a:gd name="T83" fmla="*/ 1 h 2"/>
                    <a:gd name="T84" fmla="*/ 1 w 2"/>
                    <a:gd name="T85" fmla="*/ 1 h 2"/>
                    <a:gd name="T86" fmla="*/ 1 w 2"/>
                    <a:gd name="T87" fmla="*/ 1 h 2"/>
                    <a:gd name="T88" fmla="*/ 1 w 2"/>
                    <a:gd name="T89" fmla="*/ 1 h 2"/>
                    <a:gd name="T90" fmla="*/ 1 w 2"/>
                    <a:gd name="T91" fmla="*/ 1 h 2"/>
                    <a:gd name="T92" fmla="*/ 1 w 2"/>
                    <a:gd name="T93" fmla="*/ 1 h 2"/>
                    <a:gd name="T94" fmla="*/ 1 w 2"/>
                    <a:gd name="T95" fmla="*/ 1 h 2"/>
                    <a:gd name="T96" fmla="*/ 1 w 2"/>
                    <a:gd name="T97" fmla="*/ 1 h 2"/>
                    <a:gd name="T98" fmla="*/ 1 w 2"/>
                    <a:gd name="T99" fmla="*/ 1 h 2"/>
                    <a:gd name="T100" fmla="*/ 1 w 2"/>
                    <a:gd name="T101" fmla="*/ 1 h 2"/>
                    <a:gd name="T102" fmla="*/ 1 w 2"/>
                    <a:gd name="T103" fmla="*/ 1 h 2"/>
                    <a:gd name="T104" fmla="*/ 1 w 2"/>
                    <a:gd name="T105" fmla="*/ 1 h 2"/>
                    <a:gd name="T106" fmla="*/ 1 w 2"/>
                    <a:gd name="T10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 h="2">
                      <a:moveTo>
                        <a:pt x="1" y="1"/>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3" name="Freeform 196"/>
                <p:cNvSpPr>
                  <a:spLocks/>
                </p:cNvSpPr>
                <p:nvPr/>
              </p:nvSpPr>
              <p:spPr bwMode="auto">
                <a:xfrm>
                  <a:off x="5974959" y="3458918"/>
                  <a:ext cx="239713" cy="460375"/>
                </a:xfrm>
                <a:custGeom>
                  <a:avLst/>
                  <a:gdLst>
                    <a:gd name="T0" fmla="*/ 6 w 12"/>
                    <a:gd name="T1" fmla="*/ 5 h 23"/>
                    <a:gd name="T2" fmla="*/ 6 w 12"/>
                    <a:gd name="T3" fmla="*/ 6 h 23"/>
                    <a:gd name="T4" fmla="*/ 6 w 12"/>
                    <a:gd name="T5" fmla="*/ 6 h 23"/>
                    <a:gd name="T6" fmla="*/ 6 w 12"/>
                    <a:gd name="T7" fmla="*/ 6 h 23"/>
                    <a:gd name="T8" fmla="*/ 6 w 12"/>
                    <a:gd name="T9" fmla="*/ 5 h 23"/>
                    <a:gd name="T10" fmla="*/ 7 w 12"/>
                    <a:gd name="T11" fmla="*/ 4 h 23"/>
                    <a:gd name="T12" fmla="*/ 8 w 12"/>
                    <a:gd name="T13" fmla="*/ 4 h 23"/>
                    <a:gd name="T14" fmla="*/ 8 w 12"/>
                    <a:gd name="T15" fmla="*/ 3 h 23"/>
                    <a:gd name="T16" fmla="*/ 9 w 12"/>
                    <a:gd name="T17" fmla="*/ 2 h 23"/>
                    <a:gd name="T18" fmla="*/ 9 w 12"/>
                    <a:gd name="T19" fmla="*/ 2 h 23"/>
                    <a:gd name="T20" fmla="*/ 10 w 12"/>
                    <a:gd name="T21" fmla="*/ 1 h 23"/>
                    <a:gd name="T22" fmla="*/ 11 w 12"/>
                    <a:gd name="T23" fmla="*/ 1 h 23"/>
                    <a:gd name="T24" fmla="*/ 11 w 12"/>
                    <a:gd name="T25" fmla="*/ 1 h 23"/>
                    <a:gd name="T26" fmla="*/ 11 w 12"/>
                    <a:gd name="T27" fmla="*/ 1 h 23"/>
                    <a:gd name="T28" fmla="*/ 10 w 12"/>
                    <a:gd name="T29" fmla="*/ 2 h 23"/>
                    <a:gd name="T30" fmla="*/ 11 w 12"/>
                    <a:gd name="T31" fmla="*/ 2 h 23"/>
                    <a:gd name="T32" fmla="*/ 11 w 12"/>
                    <a:gd name="T33" fmla="*/ 1 h 23"/>
                    <a:gd name="T34" fmla="*/ 11 w 12"/>
                    <a:gd name="T35" fmla="*/ 1 h 23"/>
                    <a:gd name="T36" fmla="*/ 11 w 12"/>
                    <a:gd name="T37" fmla="*/ 2 h 23"/>
                    <a:gd name="T38" fmla="*/ 11 w 12"/>
                    <a:gd name="T39" fmla="*/ 3 h 23"/>
                    <a:gd name="T40" fmla="*/ 11 w 12"/>
                    <a:gd name="T41" fmla="*/ 4 h 23"/>
                    <a:gd name="T42" fmla="*/ 11 w 12"/>
                    <a:gd name="T43" fmla="*/ 4 h 23"/>
                    <a:gd name="T44" fmla="*/ 11 w 12"/>
                    <a:gd name="T45" fmla="*/ 5 h 23"/>
                    <a:gd name="T46" fmla="*/ 10 w 12"/>
                    <a:gd name="T47" fmla="*/ 5 h 23"/>
                    <a:gd name="T48" fmla="*/ 10 w 12"/>
                    <a:gd name="T49" fmla="*/ 6 h 23"/>
                    <a:gd name="T50" fmla="*/ 10 w 12"/>
                    <a:gd name="T51" fmla="*/ 7 h 23"/>
                    <a:gd name="T52" fmla="*/ 10 w 12"/>
                    <a:gd name="T53" fmla="*/ 7 h 23"/>
                    <a:gd name="T54" fmla="*/ 10 w 12"/>
                    <a:gd name="T55" fmla="*/ 8 h 23"/>
                    <a:gd name="T56" fmla="*/ 10 w 12"/>
                    <a:gd name="T57" fmla="*/ 8 h 23"/>
                    <a:gd name="T58" fmla="*/ 9 w 12"/>
                    <a:gd name="T59" fmla="*/ 8 h 23"/>
                    <a:gd name="T60" fmla="*/ 9 w 12"/>
                    <a:gd name="T61" fmla="*/ 9 h 23"/>
                    <a:gd name="T62" fmla="*/ 9 w 12"/>
                    <a:gd name="T63" fmla="*/ 8 h 23"/>
                    <a:gd name="T64" fmla="*/ 8 w 12"/>
                    <a:gd name="T65" fmla="*/ 8 h 23"/>
                    <a:gd name="T66" fmla="*/ 9 w 12"/>
                    <a:gd name="T67" fmla="*/ 7 h 23"/>
                    <a:gd name="T68" fmla="*/ 9 w 12"/>
                    <a:gd name="T69" fmla="*/ 6 h 23"/>
                    <a:gd name="T70" fmla="*/ 9 w 12"/>
                    <a:gd name="T71" fmla="*/ 6 h 23"/>
                    <a:gd name="T72" fmla="*/ 9 w 12"/>
                    <a:gd name="T73" fmla="*/ 6 h 23"/>
                    <a:gd name="T74" fmla="*/ 8 w 12"/>
                    <a:gd name="T75" fmla="*/ 7 h 23"/>
                    <a:gd name="T76" fmla="*/ 8 w 12"/>
                    <a:gd name="T77" fmla="*/ 7 h 23"/>
                    <a:gd name="T78" fmla="*/ 7 w 12"/>
                    <a:gd name="T79" fmla="*/ 7 h 23"/>
                    <a:gd name="T80" fmla="*/ 7 w 12"/>
                    <a:gd name="T81" fmla="*/ 7 h 23"/>
                    <a:gd name="T82" fmla="*/ 7 w 12"/>
                    <a:gd name="T83" fmla="*/ 8 h 23"/>
                    <a:gd name="T84" fmla="*/ 7 w 12"/>
                    <a:gd name="T85" fmla="*/ 8 h 23"/>
                    <a:gd name="T86" fmla="*/ 7 w 12"/>
                    <a:gd name="T87" fmla="*/ 9 h 23"/>
                    <a:gd name="T88" fmla="*/ 8 w 12"/>
                    <a:gd name="T89" fmla="*/ 9 h 23"/>
                    <a:gd name="T90" fmla="*/ 8 w 12"/>
                    <a:gd name="T91" fmla="*/ 9 h 23"/>
                    <a:gd name="T92" fmla="*/ 7 w 12"/>
                    <a:gd name="T93" fmla="*/ 10 h 23"/>
                    <a:gd name="T94" fmla="*/ 6 w 12"/>
                    <a:gd name="T95" fmla="*/ 10 h 23"/>
                    <a:gd name="T96" fmla="*/ 6 w 12"/>
                    <a:gd name="T97" fmla="*/ 11 h 23"/>
                    <a:gd name="T98" fmla="*/ 6 w 12"/>
                    <a:gd name="T99" fmla="*/ 10 h 23"/>
                    <a:gd name="T100" fmla="*/ 5 w 12"/>
                    <a:gd name="T101" fmla="*/ 11 h 23"/>
                    <a:gd name="T102" fmla="*/ 5 w 12"/>
                    <a:gd name="T103" fmla="*/ 12 h 23"/>
                    <a:gd name="T104" fmla="*/ 4 w 12"/>
                    <a:gd name="T105" fmla="*/ 13 h 23"/>
                    <a:gd name="T106" fmla="*/ 3 w 12"/>
                    <a:gd name="T107" fmla="*/ 13 h 23"/>
                    <a:gd name="T108" fmla="*/ 3 w 12"/>
                    <a:gd name="T109" fmla="*/ 14 h 23"/>
                    <a:gd name="T110" fmla="*/ 3 w 12"/>
                    <a:gd name="T111" fmla="*/ 15 h 23"/>
                    <a:gd name="T112" fmla="*/ 2 w 12"/>
                    <a:gd name="T113" fmla="*/ 16 h 23"/>
                    <a:gd name="T114" fmla="*/ 2 w 12"/>
                    <a:gd name="T115" fmla="*/ 17 h 23"/>
                    <a:gd name="T116" fmla="*/ 2 w 12"/>
                    <a:gd name="T117" fmla="*/ 18 h 23"/>
                    <a:gd name="T118" fmla="*/ 1 w 12"/>
                    <a:gd name="T119" fmla="*/ 19 h 23"/>
                    <a:gd name="T120" fmla="*/ 1 w 12"/>
                    <a:gd name="T121" fmla="*/ 22 h 23"/>
                    <a:gd name="T122" fmla="*/ 0 w 12"/>
                    <a:gd name="T12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 h="23">
                      <a:moveTo>
                        <a:pt x="0" y="22"/>
                      </a:moveTo>
                      <a:cubicBezTo>
                        <a:pt x="1" y="16"/>
                        <a:pt x="3" y="10"/>
                        <a:pt x="7"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5" y="6"/>
                        <a:pt x="5" y="6"/>
                        <a:pt x="5"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6" y="5"/>
                        <a:pt x="6" y="5"/>
                        <a:pt x="6"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2"/>
                        <a:pt x="8" y="2"/>
                        <a:pt x="8"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1"/>
                        <a:pt x="9" y="1"/>
                        <a:pt x="9"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9" y="1"/>
                        <a:pt x="9" y="1"/>
                        <a:pt x="9"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1" y="0"/>
                        <a:pt x="11" y="0"/>
                        <a:pt x="11" y="0"/>
                      </a:cubicBezTo>
                      <a:cubicBezTo>
                        <a:pt x="11" y="0"/>
                        <a:pt x="11" y="0"/>
                        <a:pt x="11" y="0"/>
                      </a:cubicBezTo>
                      <a:cubicBezTo>
                        <a:pt x="11" y="0"/>
                        <a:pt x="11" y="0"/>
                        <a:pt x="11" y="0"/>
                      </a:cubicBezTo>
                      <a:cubicBezTo>
                        <a:pt x="11" y="0"/>
                        <a:pt x="11" y="0"/>
                        <a:pt x="11" y="0"/>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0" y="3"/>
                        <a:pt x="10" y="3"/>
                        <a:pt x="10"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0" y="5"/>
                        <a:pt x="10" y="5"/>
                        <a:pt x="10" y="5"/>
                      </a:cubicBezTo>
                      <a:cubicBezTo>
                        <a:pt x="11" y="5"/>
                        <a:pt x="11" y="5"/>
                        <a:pt x="11" y="5"/>
                      </a:cubicBezTo>
                      <a:cubicBezTo>
                        <a:pt x="11" y="5"/>
                        <a:pt x="11" y="5"/>
                        <a:pt x="11" y="5"/>
                      </a:cubicBezTo>
                      <a:cubicBezTo>
                        <a:pt x="11" y="5"/>
                        <a:pt x="11" y="5"/>
                        <a:pt x="11"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6"/>
                        <a:pt x="10" y="6"/>
                        <a:pt x="10" y="6"/>
                      </a:cubicBezTo>
                      <a:cubicBezTo>
                        <a:pt x="10" y="6"/>
                        <a:pt x="10" y="6"/>
                        <a:pt x="10" y="6"/>
                      </a:cubicBezTo>
                      <a:cubicBezTo>
                        <a:pt x="10" y="6"/>
                        <a:pt x="10" y="6"/>
                        <a:pt x="10" y="6"/>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9"/>
                        <a:pt x="10" y="9"/>
                        <a:pt x="10" y="9"/>
                      </a:cubicBezTo>
                      <a:cubicBezTo>
                        <a:pt x="10" y="9"/>
                        <a:pt x="10" y="9"/>
                        <a:pt x="10" y="9"/>
                      </a:cubicBezTo>
                      <a:cubicBezTo>
                        <a:pt x="10" y="9"/>
                        <a:pt x="10" y="9"/>
                        <a:pt x="10" y="9"/>
                      </a:cubicBezTo>
                      <a:cubicBezTo>
                        <a:pt x="9" y="9"/>
                        <a:pt x="9" y="9"/>
                        <a:pt x="9" y="9"/>
                      </a:cubicBezTo>
                      <a:cubicBezTo>
                        <a:pt x="9" y="9"/>
                        <a:pt x="9" y="9"/>
                        <a:pt x="9" y="9"/>
                      </a:cubicBezTo>
                      <a:cubicBezTo>
                        <a:pt x="9" y="9"/>
                        <a:pt x="9" y="9"/>
                        <a:pt x="9" y="9"/>
                      </a:cubicBezTo>
                      <a:cubicBezTo>
                        <a:pt x="9" y="9"/>
                        <a:pt x="9" y="9"/>
                        <a:pt x="9" y="9"/>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9"/>
                        <a:pt x="9" y="9"/>
                        <a:pt x="9" y="9"/>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7"/>
                        <a:pt x="8" y="7"/>
                        <a:pt x="8" y="7"/>
                      </a:cubicBezTo>
                      <a:cubicBezTo>
                        <a:pt x="8" y="7"/>
                        <a:pt x="8" y="7"/>
                        <a:pt x="8" y="7"/>
                      </a:cubicBezTo>
                      <a:cubicBezTo>
                        <a:pt x="8" y="7"/>
                        <a:pt x="8" y="7"/>
                        <a:pt x="8"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10" y="6"/>
                        <a:pt x="10" y="6"/>
                        <a:pt x="10"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7"/>
                        <a:pt x="9" y="7"/>
                        <a:pt x="9" y="7"/>
                      </a:cubicBezTo>
                      <a:cubicBezTo>
                        <a:pt x="9" y="7"/>
                        <a:pt x="9" y="7"/>
                        <a:pt x="9" y="7"/>
                      </a:cubicBezTo>
                      <a:cubicBezTo>
                        <a:pt x="9" y="7"/>
                        <a:pt x="9" y="7"/>
                        <a:pt x="9"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7" y="9"/>
                        <a:pt x="7" y="9"/>
                        <a:pt x="7" y="9"/>
                      </a:cubicBezTo>
                      <a:cubicBezTo>
                        <a:pt x="7" y="9"/>
                        <a:pt x="7" y="9"/>
                        <a:pt x="7" y="9"/>
                      </a:cubicBezTo>
                      <a:cubicBezTo>
                        <a:pt x="7" y="9"/>
                        <a:pt x="7" y="9"/>
                        <a:pt x="7" y="9"/>
                      </a:cubicBezTo>
                      <a:cubicBezTo>
                        <a:pt x="7" y="8"/>
                        <a:pt x="7" y="8"/>
                        <a:pt x="7" y="8"/>
                      </a:cubicBezTo>
                      <a:cubicBezTo>
                        <a:pt x="7" y="8"/>
                        <a:pt x="7" y="8"/>
                        <a:pt x="7" y="8"/>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7" y="9"/>
                        <a:pt x="7" y="9"/>
                        <a:pt x="7" y="9"/>
                      </a:cubicBezTo>
                      <a:cubicBezTo>
                        <a:pt x="8" y="9"/>
                        <a:pt x="8" y="9"/>
                        <a:pt x="8" y="9"/>
                      </a:cubicBezTo>
                      <a:cubicBezTo>
                        <a:pt x="8" y="9"/>
                        <a:pt x="8" y="9"/>
                        <a:pt x="8" y="9"/>
                      </a:cubicBezTo>
                      <a:cubicBezTo>
                        <a:pt x="8" y="9"/>
                        <a:pt x="8" y="9"/>
                        <a:pt x="8" y="9"/>
                      </a:cubicBezTo>
                      <a:cubicBezTo>
                        <a:pt x="8" y="8"/>
                        <a:pt x="8" y="8"/>
                        <a:pt x="8" y="8"/>
                      </a:cubicBezTo>
                      <a:cubicBezTo>
                        <a:pt x="8" y="8"/>
                        <a:pt x="8" y="8"/>
                        <a:pt x="8" y="8"/>
                      </a:cubicBezTo>
                      <a:cubicBezTo>
                        <a:pt x="8" y="8"/>
                        <a:pt x="8" y="8"/>
                        <a:pt x="8" y="8"/>
                      </a:cubicBezTo>
                      <a:cubicBezTo>
                        <a:pt x="8" y="8"/>
                        <a:pt x="8" y="8"/>
                        <a:pt x="8" y="8"/>
                      </a:cubicBezTo>
                      <a:cubicBezTo>
                        <a:pt x="8" y="8"/>
                        <a:pt x="8" y="8"/>
                        <a:pt x="8" y="8"/>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8" y="9"/>
                        <a:pt x="8" y="9"/>
                        <a:pt x="8" y="9"/>
                      </a:cubicBezTo>
                      <a:cubicBezTo>
                        <a:pt x="7" y="9"/>
                        <a:pt x="7" y="9"/>
                        <a:pt x="7" y="9"/>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7" y="10"/>
                        <a:pt x="7" y="10"/>
                        <a:pt x="7"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1"/>
                        <a:pt x="6" y="11"/>
                        <a:pt x="6" y="11"/>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6" y="11"/>
                        <a:pt x="6" y="11"/>
                        <a:pt x="6"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4" y="12"/>
                        <a:pt x="4" y="12"/>
                        <a:pt x="4" y="12"/>
                      </a:cubicBezTo>
                      <a:cubicBezTo>
                        <a:pt x="4" y="12"/>
                        <a:pt x="4" y="12"/>
                        <a:pt x="4" y="12"/>
                      </a:cubicBezTo>
                      <a:cubicBezTo>
                        <a:pt x="4" y="12"/>
                        <a:pt x="4" y="12"/>
                        <a:pt x="4" y="12"/>
                      </a:cubicBezTo>
                      <a:cubicBezTo>
                        <a:pt x="4" y="12"/>
                        <a:pt x="4" y="12"/>
                        <a:pt x="4" y="12"/>
                      </a:cubicBezTo>
                      <a:cubicBezTo>
                        <a:pt x="4" y="12"/>
                        <a:pt x="4" y="12"/>
                        <a:pt x="4" y="12"/>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4" y="13"/>
                        <a:pt x="4" y="13"/>
                        <a:pt x="4" y="13"/>
                      </a:cubicBezTo>
                      <a:cubicBezTo>
                        <a:pt x="3" y="13"/>
                        <a:pt x="3" y="13"/>
                        <a:pt x="3" y="13"/>
                      </a:cubicBezTo>
                      <a:cubicBezTo>
                        <a:pt x="3" y="13"/>
                        <a:pt x="3" y="13"/>
                        <a:pt x="3" y="13"/>
                      </a:cubicBezTo>
                      <a:cubicBezTo>
                        <a:pt x="3" y="13"/>
                        <a:pt x="3" y="13"/>
                        <a:pt x="3" y="13"/>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4"/>
                        <a:pt x="3" y="14"/>
                        <a:pt x="3" y="14"/>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5"/>
                        <a:pt x="3" y="15"/>
                        <a:pt x="3" y="15"/>
                      </a:cubicBezTo>
                      <a:cubicBezTo>
                        <a:pt x="3" y="16"/>
                        <a:pt x="3" y="16"/>
                        <a:pt x="3" y="16"/>
                      </a:cubicBezTo>
                      <a:cubicBezTo>
                        <a:pt x="3" y="16"/>
                        <a:pt x="3" y="16"/>
                        <a:pt x="3" y="16"/>
                      </a:cubicBezTo>
                      <a:cubicBezTo>
                        <a:pt x="2" y="16"/>
                        <a:pt x="2" y="16"/>
                        <a:pt x="2" y="16"/>
                      </a:cubicBezTo>
                      <a:cubicBezTo>
                        <a:pt x="2" y="16"/>
                        <a:pt x="2" y="16"/>
                        <a:pt x="2" y="16"/>
                      </a:cubicBezTo>
                      <a:cubicBezTo>
                        <a:pt x="2" y="16"/>
                        <a:pt x="2" y="16"/>
                        <a:pt x="2" y="16"/>
                      </a:cubicBezTo>
                      <a:cubicBezTo>
                        <a:pt x="2" y="16"/>
                        <a:pt x="2" y="16"/>
                        <a:pt x="2" y="16"/>
                      </a:cubicBezTo>
                      <a:cubicBezTo>
                        <a:pt x="2" y="16"/>
                        <a:pt x="2" y="16"/>
                        <a:pt x="2" y="16"/>
                      </a:cubicBezTo>
                      <a:cubicBezTo>
                        <a:pt x="2" y="16"/>
                        <a:pt x="2" y="16"/>
                        <a:pt x="2" y="16"/>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ubicBezTo>
                        <a:pt x="2" y="18"/>
                        <a:pt x="2" y="18"/>
                        <a:pt x="2" y="18"/>
                      </a:cubicBezTo>
                      <a:cubicBezTo>
                        <a:pt x="2" y="18"/>
                        <a:pt x="2" y="18"/>
                        <a:pt x="2" y="18"/>
                      </a:cubicBezTo>
                      <a:cubicBezTo>
                        <a:pt x="2" y="18"/>
                        <a:pt x="2" y="18"/>
                        <a:pt x="2" y="18"/>
                      </a:cubicBezTo>
                      <a:cubicBezTo>
                        <a:pt x="2" y="18"/>
                        <a:pt x="2" y="18"/>
                        <a:pt x="2" y="18"/>
                      </a:cubicBezTo>
                      <a:cubicBezTo>
                        <a:pt x="2" y="18"/>
                        <a:pt x="2" y="18"/>
                        <a:pt x="2" y="18"/>
                      </a:cubicBezTo>
                      <a:cubicBezTo>
                        <a:pt x="2" y="18"/>
                        <a:pt x="2" y="18"/>
                        <a:pt x="2"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19"/>
                        <a:pt x="1" y="19"/>
                        <a:pt x="1" y="19"/>
                      </a:cubicBezTo>
                      <a:cubicBezTo>
                        <a:pt x="1" y="20"/>
                        <a:pt x="1" y="20"/>
                        <a:pt x="1" y="20"/>
                      </a:cubicBezTo>
                      <a:cubicBezTo>
                        <a:pt x="1" y="20"/>
                        <a:pt x="1" y="20"/>
                        <a:pt x="1" y="20"/>
                      </a:cubicBezTo>
                      <a:cubicBezTo>
                        <a:pt x="1" y="21"/>
                        <a:pt x="1" y="21"/>
                        <a:pt x="1" y="21"/>
                      </a:cubicBezTo>
                      <a:cubicBezTo>
                        <a:pt x="1" y="21"/>
                        <a:pt x="1" y="21"/>
                        <a:pt x="1" y="21"/>
                      </a:cubicBezTo>
                      <a:cubicBezTo>
                        <a:pt x="1" y="21"/>
                        <a:pt x="1" y="21"/>
                        <a:pt x="1" y="21"/>
                      </a:cubicBezTo>
                      <a:cubicBezTo>
                        <a:pt x="1" y="21"/>
                        <a:pt x="1" y="21"/>
                        <a:pt x="1" y="21"/>
                      </a:cubicBezTo>
                      <a:cubicBezTo>
                        <a:pt x="1" y="22"/>
                        <a:pt x="1" y="22"/>
                        <a:pt x="1" y="22"/>
                      </a:cubicBezTo>
                      <a:cubicBezTo>
                        <a:pt x="1" y="22"/>
                        <a:pt x="1" y="22"/>
                        <a:pt x="1" y="22"/>
                      </a:cubicBezTo>
                      <a:cubicBezTo>
                        <a:pt x="1" y="23"/>
                        <a:pt x="1" y="23"/>
                        <a:pt x="1" y="23"/>
                      </a:cubicBezTo>
                      <a:cubicBezTo>
                        <a:pt x="1" y="23"/>
                        <a:pt x="1" y="23"/>
                        <a:pt x="1" y="23"/>
                      </a:cubicBezTo>
                      <a:cubicBezTo>
                        <a:pt x="1" y="23"/>
                        <a:pt x="1" y="23"/>
                        <a:pt x="1" y="23"/>
                      </a:cubicBezTo>
                      <a:cubicBezTo>
                        <a:pt x="1" y="23"/>
                        <a:pt x="1" y="23"/>
                        <a:pt x="1" y="23"/>
                      </a:cubicBezTo>
                      <a:cubicBezTo>
                        <a:pt x="1" y="23"/>
                        <a:pt x="1" y="23"/>
                        <a:pt x="1" y="23"/>
                      </a:cubicBezTo>
                      <a:cubicBezTo>
                        <a:pt x="1" y="23"/>
                        <a:pt x="1" y="23"/>
                        <a:pt x="1" y="23"/>
                      </a:cubicBezTo>
                      <a:cubicBezTo>
                        <a:pt x="1" y="23"/>
                        <a:pt x="1" y="23"/>
                        <a:pt x="1" y="23"/>
                      </a:cubicBezTo>
                      <a:cubicBezTo>
                        <a:pt x="0" y="23"/>
                        <a:pt x="0" y="23"/>
                        <a:pt x="0" y="23"/>
                      </a:cubicBezTo>
                      <a:cubicBezTo>
                        <a:pt x="0" y="22"/>
                        <a:pt x="0" y="22"/>
                        <a:pt x="0" y="22"/>
                      </a:cubicBezTo>
                      <a:cubicBezTo>
                        <a:pt x="0" y="22"/>
                        <a:pt x="0" y="22"/>
                        <a:pt x="0" y="22"/>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4" name="Freeform 197"/>
                <p:cNvSpPr>
                  <a:spLocks/>
                </p:cNvSpPr>
                <p:nvPr/>
              </p:nvSpPr>
              <p:spPr bwMode="auto">
                <a:xfrm>
                  <a:off x="6181724" y="3416319"/>
                  <a:ext cx="119063" cy="79375"/>
                </a:xfrm>
                <a:custGeom>
                  <a:avLst/>
                  <a:gdLst>
                    <a:gd name="T0" fmla="*/ 0 w 6"/>
                    <a:gd name="T1" fmla="*/ 4 h 4"/>
                    <a:gd name="T2" fmla="*/ 1 w 6"/>
                    <a:gd name="T3" fmla="*/ 4 h 4"/>
                    <a:gd name="T4" fmla="*/ 1 w 6"/>
                    <a:gd name="T5" fmla="*/ 3 h 4"/>
                    <a:gd name="T6" fmla="*/ 1 w 6"/>
                    <a:gd name="T7" fmla="*/ 3 h 4"/>
                    <a:gd name="T8" fmla="*/ 1 w 6"/>
                    <a:gd name="T9" fmla="*/ 3 h 4"/>
                    <a:gd name="T10" fmla="*/ 1 w 6"/>
                    <a:gd name="T11" fmla="*/ 3 h 4"/>
                    <a:gd name="T12" fmla="*/ 1 w 6"/>
                    <a:gd name="T13" fmla="*/ 3 h 4"/>
                    <a:gd name="T14" fmla="*/ 1 w 6"/>
                    <a:gd name="T15" fmla="*/ 3 h 4"/>
                    <a:gd name="T16" fmla="*/ 2 w 6"/>
                    <a:gd name="T17" fmla="*/ 3 h 4"/>
                    <a:gd name="T18" fmla="*/ 2 w 6"/>
                    <a:gd name="T19" fmla="*/ 2 h 4"/>
                    <a:gd name="T20" fmla="*/ 2 w 6"/>
                    <a:gd name="T21" fmla="*/ 2 h 4"/>
                    <a:gd name="T22" fmla="*/ 2 w 6"/>
                    <a:gd name="T23" fmla="*/ 2 h 4"/>
                    <a:gd name="T24" fmla="*/ 3 w 6"/>
                    <a:gd name="T25" fmla="*/ 2 h 4"/>
                    <a:gd name="T26" fmla="*/ 3 w 6"/>
                    <a:gd name="T27" fmla="*/ 2 h 4"/>
                    <a:gd name="T28" fmla="*/ 3 w 6"/>
                    <a:gd name="T29" fmla="*/ 2 h 4"/>
                    <a:gd name="T30" fmla="*/ 2 w 6"/>
                    <a:gd name="T31" fmla="*/ 2 h 4"/>
                    <a:gd name="T32" fmla="*/ 2 w 6"/>
                    <a:gd name="T33" fmla="*/ 2 h 4"/>
                    <a:gd name="T34" fmla="*/ 2 w 6"/>
                    <a:gd name="T35" fmla="*/ 3 h 4"/>
                    <a:gd name="T36" fmla="*/ 1 w 6"/>
                    <a:gd name="T37" fmla="*/ 3 h 4"/>
                    <a:gd name="T38" fmla="*/ 1 w 6"/>
                    <a:gd name="T39" fmla="*/ 3 h 4"/>
                    <a:gd name="T40" fmla="*/ 1 w 6"/>
                    <a:gd name="T41" fmla="*/ 3 h 4"/>
                    <a:gd name="T42" fmla="*/ 2 w 6"/>
                    <a:gd name="T43" fmla="*/ 3 h 4"/>
                    <a:gd name="T44" fmla="*/ 1 w 6"/>
                    <a:gd name="T45" fmla="*/ 3 h 4"/>
                    <a:gd name="T46" fmla="*/ 2 w 6"/>
                    <a:gd name="T47" fmla="*/ 3 h 4"/>
                    <a:gd name="T48" fmla="*/ 2 w 6"/>
                    <a:gd name="T49" fmla="*/ 3 h 4"/>
                    <a:gd name="T50" fmla="*/ 2 w 6"/>
                    <a:gd name="T51" fmla="*/ 4 h 4"/>
                    <a:gd name="T52" fmla="*/ 2 w 6"/>
                    <a:gd name="T53" fmla="*/ 3 h 4"/>
                    <a:gd name="T54" fmla="*/ 2 w 6"/>
                    <a:gd name="T55" fmla="*/ 3 h 4"/>
                    <a:gd name="T56" fmla="*/ 2 w 6"/>
                    <a:gd name="T57" fmla="*/ 3 h 4"/>
                    <a:gd name="T58" fmla="*/ 2 w 6"/>
                    <a:gd name="T59" fmla="*/ 3 h 4"/>
                    <a:gd name="T60" fmla="*/ 3 w 6"/>
                    <a:gd name="T61" fmla="*/ 3 h 4"/>
                    <a:gd name="T62" fmla="*/ 3 w 6"/>
                    <a:gd name="T63" fmla="*/ 3 h 4"/>
                    <a:gd name="T64" fmla="*/ 3 w 6"/>
                    <a:gd name="T65" fmla="*/ 2 h 4"/>
                    <a:gd name="T66" fmla="*/ 3 w 6"/>
                    <a:gd name="T67" fmla="*/ 2 h 4"/>
                    <a:gd name="T68" fmla="*/ 4 w 6"/>
                    <a:gd name="T69" fmla="*/ 2 h 4"/>
                    <a:gd name="T70" fmla="*/ 4 w 6"/>
                    <a:gd name="T71" fmla="*/ 2 h 4"/>
                    <a:gd name="T72" fmla="*/ 4 w 6"/>
                    <a:gd name="T73" fmla="*/ 2 h 4"/>
                    <a:gd name="T74" fmla="*/ 4 w 6"/>
                    <a:gd name="T75" fmla="*/ 2 h 4"/>
                    <a:gd name="T76" fmla="*/ 4 w 6"/>
                    <a:gd name="T77" fmla="*/ 2 h 4"/>
                    <a:gd name="T78" fmla="*/ 5 w 6"/>
                    <a:gd name="T79" fmla="*/ 1 h 4"/>
                    <a:gd name="T80" fmla="*/ 5 w 6"/>
                    <a:gd name="T81" fmla="*/ 1 h 4"/>
                    <a:gd name="T82" fmla="*/ 5 w 6"/>
                    <a:gd name="T83" fmla="*/ 1 h 4"/>
                    <a:gd name="T84" fmla="*/ 5 w 6"/>
                    <a:gd name="T85" fmla="*/ 1 h 4"/>
                    <a:gd name="T86" fmla="*/ 6 w 6"/>
                    <a:gd name="T87" fmla="*/ 0 h 4"/>
                    <a:gd name="T88" fmla="*/ 6 w 6"/>
                    <a:gd name="T89" fmla="*/ 0 h 4"/>
                    <a:gd name="T90" fmla="*/ 6 w 6"/>
                    <a:gd name="T91" fmla="*/ 0 h 4"/>
                    <a:gd name="T92" fmla="*/ 6 w 6"/>
                    <a:gd name="T93" fmla="*/ 0 h 4"/>
                    <a:gd name="T94" fmla="*/ 6 w 6"/>
                    <a:gd name="T95" fmla="*/ 0 h 4"/>
                    <a:gd name="T96" fmla="*/ 5 w 6"/>
                    <a:gd name="T97" fmla="*/ 0 h 4"/>
                    <a:gd name="T98" fmla="*/ 5 w 6"/>
                    <a:gd name="T99" fmla="*/ 0 h 4"/>
                    <a:gd name="T100" fmla="*/ 4 w 6"/>
                    <a:gd name="T101" fmla="*/ 0 h 4"/>
                    <a:gd name="T102" fmla="*/ 4 w 6"/>
                    <a:gd name="T103" fmla="*/ 1 h 4"/>
                    <a:gd name="T104" fmla="*/ 3 w 6"/>
                    <a:gd name="T105" fmla="*/ 1 h 4"/>
                    <a:gd name="T106" fmla="*/ 3 w 6"/>
                    <a:gd name="T107" fmla="*/ 1 h 4"/>
                    <a:gd name="T108" fmla="*/ 3 w 6"/>
                    <a:gd name="T10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 h="4">
                      <a:moveTo>
                        <a:pt x="0" y="4"/>
                      </a:moveTo>
                      <a:cubicBezTo>
                        <a:pt x="0" y="4"/>
                        <a:pt x="0" y="4"/>
                        <a:pt x="0" y="4"/>
                      </a:cubicBezTo>
                      <a:cubicBezTo>
                        <a:pt x="0" y="4"/>
                        <a:pt x="0" y="4"/>
                        <a:pt x="0" y="4"/>
                      </a:cubicBezTo>
                      <a:cubicBezTo>
                        <a:pt x="0" y="4"/>
                        <a:pt x="0" y="4"/>
                        <a:pt x="0" y="4"/>
                      </a:cubicBezTo>
                      <a:cubicBezTo>
                        <a:pt x="0" y="4"/>
                        <a:pt x="0" y="4"/>
                        <a:pt x="0" y="4"/>
                      </a:cubicBezTo>
                      <a:cubicBezTo>
                        <a:pt x="0" y="3"/>
                        <a:pt x="0" y="3"/>
                        <a:pt x="0" y="3"/>
                      </a:cubicBezTo>
                      <a:cubicBezTo>
                        <a:pt x="1" y="3"/>
                        <a:pt x="1" y="3"/>
                        <a:pt x="1" y="3"/>
                      </a:cubicBezTo>
                      <a:cubicBezTo>
                        <a:pt x="1" y="4"/>
                        <a:pt x="1" y="4"/>
                        <a:pt x="1" y="4"/>
                      </a:cubicBezTo>
                      <a:cubicBezTo>
                        <a:pt x="1" y="4"/>
                        <a:pt x="1" y="4"/>
                        <a:pt x="1" y="4"/>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3"/>
                        <a:pt x="2" y="3"/>
                        <a:pt x="2" y="3"/>
                      </a:cubicBezTo>
                      <a:cubicBezTo>
                        <a:pt x="2" y="3"/>
                        <a:pt x="2" y="3"/>
                        <a:pt x="2" y="3"/>
                      </a:cubicBezTo>
                      <a:cubicBezTo>
                        <a:pt x="2" y="3"/>
                        <a:pt x="2" y="3"/>
                        <a:pt x="2"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4"/>
                        <a:pt x="2" y="4"/>
                        <a:pt x="2" y="4"/>
                      </a:cubicBezTo>
                      <a:cubicBezTo>
                        <a:pt x="2" y="4"/>
                        <a:pt x="2" y="4"/>
                        <a:pt x="2" y="4"/>
                      </a:cubicBezTo>
                      <a:cubicBezTo>
                        <a:pt x="2" y="4"/>
                        <a:pt x="2" y="4"/>
                        <a:pt x="2" y="4"/>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4" y="2"/>
                        <a:pt x="4" y="2"/>
                        <a:pt x="4" y="2"/>
                      </a:cubicBezTo>
                      <a:cubicBezTo>
                        <a:pt x="5" y="2"/>
                        <a:pt x="5" y="2"/>
                        <a:pt x="5" y="2"/>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6" y="1"/>
                        <a:pt x="6" y="1"/>
                        <a:pt x="6" y="1"/>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6" y="0"/>
                        <a:pt x="6" y="0"/>
                        <a:pt x="6"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2"/>
                        <a:pt x="1" y="3"/>
                        <a:pt x="0" y="4"/>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5" name="Freeform 198"/>
                <p:cNvSpPr>
                  <a:spLocks/>
                </p:cNvSpPr>
                <p:nvPr/>
              </p:nvSpPr>
              <p:spPr bwMode="auto">
                <a:xfrm>
                  <a:off x="6296025" y="438308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6" name="Freeform 199"/>
                <p:cNvSpPr>
                  <a:spLocks/>
                </p:cNvSpPr>
                <p:nvPr/>
              </p:nvSpPr>
              <p:spPr bwMode="auto">
                <a:xfrm>
                  <a:off x="6057900" y="402272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7" name="Freeform 200"/>
                <p:cNvSpPr>
                  <a:spLocks/>
                </p:cNvSpPr>
                <p:nvPr/>
              </p:nvSpPr>
              <p:spPr bwMode="auto">
                <a:xfrm>
                  <a:off x="6276975" y="4002088"/>
                  <a:ext cx="0" cy="20638"/>
                </a:xfrm>
                <a:custGeom>
                  <a:avLst/>
                  <a:gdLst>
                    <a:gd name="T0" fmla="*/ 0 h 1"/>
                    <a:gd name="T1" fmla="*/ 0 h 1"/>
                    <a:gd name="T2" fmla="*/ 1 h 1"/>
                    <a:gd name="T3" fmla="*/ 1 h 1"/>
                    <a:gd name="T4" fmla="*/ 1 h 1"/>
                    <a:gd name="T5" fmla="*/ 1 h 1"/>
                    <a:gd name="T6" fmla="*/ 1 h 1"/>
                    <a:gd name="T7" fmla="*/ 1 h 1"/>
                    <a:gd name="T8" fmla="*/ 1 h 1"/>
                    <a:gd name="T9" fmla="*/ 1 h 1"/>
                    <a:gd name="T10" fmla="*/ 0 h 1"/>
                    <a:gd name="T11" fmla="*/ 0 h 1"/>
                    <a:gd name="T12" fmla="*/ 0 h 1"/>
                    <a:gd name="T13" fmla="*/ 0 h 1"/>
                    <a:gd name="T14" fmla="*/ 0 h 1"/>
                    <a:gd name="T15" fmla="*/ 0 h 1"/>
                    <a:gd name="T16"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Lst>
                  <a:rect l="0" t="0" r="r" b="b"/>
                  <a:pathLst>
                    <a:path h="1">
                      <a:moveTo>
                        <a:pt x="0" y="0"/>
                      </a:moveTo>
                      <a:cubicBezTo>
                        <a:pt x="0" y="0"/>
                        <a:pt x="0" y="0"/>
                        <a:pt x="0" y="0"/>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8" name="Freeform 201"/>
                <p:cNvSpPr>
                  <a:spLocks/>
                </p:cNvSpPr>
                <p:nvPr/>
              </p:nvSpPr>
              <p:spPr bwMode="auto">
                <a:xfrm>
                  <a:off x="6753225" y="3341688"/>
                  <a:ext cx="20638" cy="0"/>
                </a:xfrm>
                <a:custGeom>
                  <a:avLst/>
                  <a:gdLst>
                    <a:gd name="T0" fmla="*/ 13 w 13"/>
                    <a:gd name="T1" fmla="*/ 13 w 13"/>
                    <a:gd name="T2" fmla="*/ 0 w 13"/>
                    <a:gd name="T3" fmla="*/ 0 w 13"/>
                    <a:gd name="T4" fmla="*/ 13 w 13"/>
                    <a:gd name="T5" fmla="*/ 13 w 13"/>
                  </a:gdLst>
                  <a:ahLst/>
                  <a:cxnLst>
                    <a:cxn ang="0">
                      <a:pos x="T0" y="0"/>
                    </a:cxn>
                    <a:cxn ang="0">
                      <a:pos x="T1" y="0"/>
                    </a:cxn>
                    <a:cxn ang="0">
                      <a:pos x="T2" y="0"/>
                    </a:cxn>
                    <a:cxn ang="0">
                      <a:pos x="T3" y="0"/>
                    </a:cxn>
                    <a:cxn ang="0">
                      <a:pos x="T4" y="0"/>
                    </a:cxn>
                    <a:cxn ang="0">
                      <a:pos x="T5" y="0"/>
                    </a:cxn>
                  </a:cxnLst>
                  <a:rect l="0" t="0" r="r" b="b"/>
                  <a:pathLst>
                    <a:path w="13">
                      <a:moveTo>
                        <a:pt x="13" y="0"/>
                      </a:moveTo>
                      <a:lnTo>
                        <a:pt x="13" y="0"/>
                      </a:lnTo>
                      <a:lnTo>
                        <a:pt x="0" y="0"/>
                      </a:lnTo>
                      <a:lnTo>
                        <a:pt x="0" y="0"/>
                      </a:lnTo>
                      <a:lnTo>
                        <a:pt x="13" y="0"/>
                      </a:lnTo>
                      <a:lnTo>
                        <a:pt x="13"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49" name="Freeform 202"/>
                <p:cNvSpPr>
                  <a:spLocks/>
                </p:cNvSpPr>
                <p:nvPr/>
              </p:nvSpPr>
              <p:spPr bwMode="auto">
                <a:xfrm>
                  <a:off x="6734175"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0" name="Freeform 203"/>
                <p:cNvSpPr>
                  <a:spLocks/>
                </p:cNvSpPr>
                <p:nvPr/>
              </p:nvSpPr>
              <p:spPr bwMode="auto">
                <a:xfrm>
                  <a:off x="6515100" y="338137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1" name="Freeform 204"/>
                <p:cNvSpPr>
                  <a:spLocks/>
                </p:cNvSpPr>
                <p:nvPr/>
              </p:nvSpPr>
              <p:spPr bwMode="auto">
                <a:xfrm>
                  <a:off x="6734175" y="3341688"/>
                  <a:ext cx="19050" cy="0"/>
                </a:xfrm>
                <a:custGeom>
                  <a:avLst/>
                  <a:gdLst>
                    <a:gd name="T0" fmla="*/ 0 w 12"/>
                    <a:gd name="T1" fmla="*/ 12 w 12"/>
                    <a:gd name="T2" fmla="*/ 12 w 12"/>
                    <a:gd name="T3" fmla="*/ 0 w 12"/>
                    <a:gd name="T4" fmla="*/ 0 w 12"/>
                    <a:gd name="T5" fmla="*/ 0 w 12"/>
                  </a:gdLst>
                  <a:ahLst/>
                  <a:cxnLst>
                    <a:cxn ang="0">
                      <a:pos x="T0" y="0"/>
                    </a:cxn>
                    <a:cxn ang="0">
                      <a:pos x="T1" y="0"/>
                    </a:cxn>
                    <a:cxn ang="0">
                      <a:pos x="T2" y="0"/>
                    </a:cxn>
                    <a:cxn ang="0">
                      <a:pos x="T3" y="0"/>
                    </a:cxn>
                    <a:cxn ang="0">
                      <a:pos x="T4" y="0"/>
                    </a:cxn>
                    <a:cxn ang="0">
                      <a:pos x="T5" y="0"/>
                    </a:cxn>
                  </a:cxnLst>
                  <a:rect l="0" t="0" r="r" b="b"/>
                  <a:pathLst>
                    <a:path w="12">
                      <a:moveTo>
                        <a:pt x="0" y="0"/>
                      </a:moveTo>
                      <a:lnTo>
                        <a:pt x="12" y="0"/>
                      </a:lnTo>
                      <a:lnTo>
                        <a:pt x="12"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2" name="Freeform 205"/>
                <p:cNvSpPr>
                  <a:spLocks/>
                </p:cNvSpPr>
                <p:nvPr/>
              </p:nvSpPr>
              <p:spPr bwMode="auto">
                <a:xfrm>
                  <a:off x="6673850" y="334168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3" name="Freeform 206"/>
                <p:cNvSpPr>
                  <a:spLocks/>
                </p:cNvSpPr>
                <p:nvPr/>
              </p:nvSpPr>
              <p:spPr bwMode="auto">
                <a:xfrm>
                  <a:off x="6256338" y="3422651"/>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4" name="Freeform 207"/>
                <p:cNvSpPr>
                  <a:spLocks/>
                </p:cNvSpPr>
                <p:nvPr/>
              </p:nvSpPr>
              <p:spPr bwMode="auto">
                <a:xfrm>
                  <a:off x="6734175"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5" name="Freeform 208"/>
                <p:cNvSpPr>
                  <a:spLocks/>
                </p:cNvSpPr>
                <p:nvPr/>
              </p:nvSpPr>
              <p:spPr bwMode="auto">
                <a:xfrm>
                  <a:off x="6753225"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6" name="Freeform 209"/>
                <p:cNvSpPr>
                  <a:spLocks/>
                </p:cNvSpPr>
                <p:nvPr/>
              </p:nvSpPr>
              <p:spPr bwMode="auto">
                <a:xfrm>
                  <a:off x="6316663" y="340201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7" name="Freeform 210"/>
                <p:cNvSpPr>
                  <a:spLocks/>
                </p:cNvSpPr>
                <p:nvPr/>
              </p:nvSpPr>
              <p:spPr bwMode="auto">
                <a:xfrm>
                  <a:off x="6773863"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8" name="Freeform 211"/>
                <p:cNvSpPr>
                  <a:spLocks/>
                </p:cNvSpPr>
                <p:nvPr/>
              </p:nvSpPr>
              <p:spPr bwMode="auto">
                <a:xfrm>
                  <a:off x="6515100"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59" name="Freeform 212"/>
                <p:cNvSpPr>
                  <a:spLocks/>
                </p:cNvSpPr>
                <p:nvPr/>
              </p:nvSpPr>
              <p:spPr bwMode="auto">
                <a:xfrm>
                  <a:off x="6753225" y="334168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0" name="Freeform 213"/>
                <p:cNvSpPr>
                  <a:spLocks/>
                </p:cNvSpPr>
                <p:nvPr/>
              </p:nvSpPr>
              <p:spPr bwMode="auto">
                <a:xfrm>
                  <a:off x="6654800" y="334168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1" name="Freeform 214"/>
                <p:cNvSpPr>
                  <a:spLocks/>
                </p:cNvSpPr>
                <p:nvPr/>
              </p:nvSpPr>
              <p:spPr bwMode="auto">
                <a:xfrm>
                  <a:off x="5978525" y="3883026"/>
                  <a:ext cx="20638" cy="39688"/>
                </a:xfrm>
                <a:custGeom>
                  <a:avLst/>
                  <a:gdLst>
                    <a:gd name="T0" fmla="*/ 0 w 13"/>
                    <a:gd name="T1" fmla="*/ 12 h 25"/>
                    <a:gd name="T2" fmla="*/ 0 w 13"/>
                    <a:gd name="T3" fmla="*/ 12 h 25"/>
                    <a:gd name="T4" fmla="*/ 0 w 13"/>
                    <a:gd name="T5" fmla="*/ 12 h 25"/>
                    <a:gd name="T6" fmla="*/ 0 w 13"/>
                    <a:gd name="T7" fmla="*/ 12 h 25"/>
                    <a:gd name="T8" fmla="*/ 0 w 13"/>
                    <a:gd name="T9" fmla="*/ 12 h 25"/>
                    <a:gd name="T10" fmla="*/ 13 w 13"/>
                    <a:gd name="T11" fmla="*/ 12 h 25"/>
                    <a:gd name="T12" fmla="*/ 13 w 13"/>
                    <a:gd name="T13" fmla="*/ 25 h 25"/>
                    <a:gd name="T14" fmla="*/ 13 w 13"/>
                    <a:gd name="T15" fmla="*/ 25 h 25"/>
                    <a:gd name="T16" fmla="*/ 13 w 13"/>
                    <a:gd name="T17" fmla="*/ 25 h 25"/>
                    <a:gd name="T18" fmla="*/ 13 w 13"/>
                    <a:gd name="T19" fmla="*/ 25 h 25"/>
                    <a:gd name="T20" fmla="*/ 13 w 13"/>
                    <a:gd name="T21" fmla="*/ 12 h 25"/>
                    <a:gd name="T22" fmla="*/ 13 w 13"/>
                    <a:gd name="T23" fmla="*/ 12 h 25"/>
                    <a:gd name="T24" fmla="*/ 13 w 13"/>
                    <a:gd name="T25" fmla="*/ 12 h 25"/>
                    <a:gd name="T26" fmla="*/ 13 w 13"/>
                    <a:gd name="T27" fmla="*/ 12 h 25"/>
                    <a:gd name="T28" fmla="*/ 13 w 13"/>
                    <a:gd name="T29" fmla="*/ 12 h 25"/>
                    <a:gd name="T30" fmla="*/ 13 w 13"/>
                    <a:gd name="T31" fmla="*/ 12 h 25"/>
                    <a:gd name="T32" fmla="*/ 0 w 13"/>
                    <a:gd name="T33" fmla="*/ 0 h 25"/>
                    <a:gd name="T34" fmla="*/ 0 w 13"/>
                    <a:gd name="T35" fmla="*/ 0 h 25"/>
                    <a:gd name="T36" fmla="*/ 0 w 13"/>
                    <a:gd name="T37" fmla="*/ 0 h 25"/>
                    <a:gd name="T38" fmla="*/ 0 w 13"/>
                    <a:gd name="T39" fmla="*/ 0 h 25"/>
                    <a:gd name="T40" fmla="*/ 0 w 13"/>
                    <a:gd name="T41" fmla="*/ 0 h 25"/>
                    <a:gd name="T42" fmla="*/ 0 w 13"/>
                    <a:gd name="T43" fmla="*/ 0 h 25"/>
                    <a:gd name="T44" fmla="*/ 0 w 13"/>
                    <a:gd name="T45" fmla="*/ 0 h 25"/>
                    <a:gd name="T46" fmla="*/ 0 w 13"/>
                    <a:gd name="T47" fmla="*/ 0 h 25"/>
                    <a:gd name="T48" fmla="*/ 0 w 13"/>
                    <a:gd name="T49" fmla="*/ 0 h 25"/>
                    <a:gd name="T50" fmla="*/ 0 w 13"/>
                    <a:gd name="T51" fmla="*/ 12 h 25"/>
                    <a:gd name="T52" fmla="*/ 0 w 13"/>
                    <a:gd name="T53" fmla="*/ 12 h 25"/>
                    <a:gd name="T54" fmla="*/ 0 w 13"/>
                    <a:gd name="T55" fmla="*/ 12 h 25"/>
                    <a:gd name="T56" fmla="*/ 0 w 13"/>
                    <a:gd name="T57" fmla="*/ 0 h 25"/>
                    <a:gd name="T58" fmla="*/ 0 w 13"/>
                    <a:gd name="T59" fmla="*/ 0 h 25"/>
                    <a:gd name="T60" fmla="*/ 0 w 13"/>
                    <a:gd name="T61" fmla="*/ 0 h 25"/>
                    <a:gd name="T62" fmla="*/ 0 w 13"/>
                    <a:gd name="T63" fmla="*/ 0 h 25"/>
                    <a:gd name="T64" fmla="*/ 0 w 13"/>
                    <a:gd name="T65" fmla="*/ 0 h 25"/>
                    <a:gd name="T66" fmla="*/ 0 w 13"/>
                    <a:gd name="T67" fmla="*/ 0 h 25"/>
                    <a:gd name="T68" fmla="*/ 0 w 13"/>
                    <a:gd name="T69" fmla="*/ 12 h 25"/>
                    <a:gd name="T70" fmla="*/ 0 w 13"/>
                    <a:gd name="T71"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 h="25">
                      <a:moveTo>
                        <a:pt x="0" y="12"/>
                      </a:moveTo>
                      <a:lnTo>
                        <a:pt x="0" y="12"/>
                      </a:lnTo>
                      <a:lnTo>
                        <a:pt x="0" y="12"/>
                      </a:lnTo>
                      <a:lnTo>
                        <a:pt x="0" y="12"/>
                      </a:lnTo>
                      <a:lnTo>
                        <a:pt x="0" y="12"/>
                      </a:lnTo>
                      <a:lnTo>
                        <a:pt x="0" y="12"/>
                      </a:lnTo>
                      <a:lnTo>
                        <a:pt x="0" y="12"/>
                      </a:lnTo>
                      <a:lnTo>
                        <a:pt x="0" y="12"/>
                      </a:lnTo>
                      <a:lnTo>
                        <a:pt x="0" y="12"/>
                      </a:lnTo>
                      <a:lnTo>
                        <a:pt x="0" y="12"/>
                      </a:lnTo>
                      <a:lnTo>
                        <a:pt x="13" y="12"/>
                      </a:lnTo>
                      <a:lnTo>
                        <a:pt x="13" y="12"/>
                      </a:lnTo>
                      <a:lnTo>
                        <a:pt x="13" y="25"/>
                      </a:lnTo>
                      <a:lnTo>
                        <a:pt x="13" y="25"/>
                      </a:lnTo>
                      <a:lnTo>
                        <a:pt x="13" y="25"/>
                      </a:lnTo>
                      <a:lnTo>
                        <a:pt x="13" y="25"/>
                      </a:lnTo>
                      <a:lnTo>
                        <a:pt x="13" y="25"/>
                      </a:lnTo>
                      <a:lnTo>
                        <a:pt x="13" y="25"/>
                      </a:lnTo>
                      <a:lnTo>
                        <a:pt x="13" y="25"/>
                      </a:lnTo>
                      <a:lnTo>
                        <a:pt x="13" y="25"/>
                      </a:lnTo>
                      <a:lnTo>
                        <a:pt x="13" y="12"/>
                      </a:lnTo>
                      <a:lnTo>
                        <a:pt x="13" y="12"/>
                      </a:lnTo>
                      <a:lnTo>
                        <a:pt x="13" y="12"/>
                      </a:lnTo>
                      <a:lnTo>
                        <a:pt x="13" y="12"/>
                      </a:lnTo>
                      <a:lnTo>
                        <a:pt x="13" y="12"/>
                      </a:lnTo>
                      <a:lnTo>
                        <a:pt x="13" y="12"/>
                      </a:lnTo>
                      <a:lnTo>
                        <a:pt x="13" y="12"/>
                      </a:lnTo>
                      <a:lnTo>
                        <a:pt x="13" y="12"/>
                      </a:lnTo>
                      <a:lnTo>
                        <a:pt x="13" y="12"/>
                      </a:lnTo>
                      <a:lnTo>
                        <a:pt x="13" y="12"/>
                      </a:lnTo>
                      <a:lnTo>
                        <a:pt x="13" y="12"/>
                      </a:lnTo>
                      <a:lnTo>
                        <a:pt x="13" y="12"/>
                      </a:lnTo>
                      <a:lnTo>
                        <a:pt x="13"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12"/>
                      </a:lnTo>
                      <a:lnTo>
                        <a:pt x="0" y="12"/>
                      </a:lnTo>
                      <a:lnTo>
                        <a:pt x="0" y="12"/>
                      </a:lnTo>
                      <a:lnTo>
                        <a:pt x="0" y="12"/>
                      </a:lnTo>
                      <a:lnTo>
                        <a:pt x="0" y="12"/>
                      </a:lnTo>
                      <a:lnTo>
                        <a:pt x="0" y="12"/>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12"/>
                      </a:lnTo>
                      <a:lnTo>
                        <a:pt x="0" y="12"/>
                      </a:lnTo>
                      <a:lnTo>
                        <a:pt x="0" y="12"/>
                      </a:lnTo>
                      <a:lnTo>
                        <a:pt x="0" y="12"/>
                      </a:lnTo>
                      <a:lnTo>
                        <a:pt x="0" y="12"/>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2" name="Freeform 215"/>
                <p:cNvSpPr>
                  <a:spLocks/>
                </p:cNvSpPr>
                <p:nvPr/>
              </p:nvSpPr>
              <p:spPr bwMode="auto">
                <a:xfrm>
                  <a:off x="6515100" y="338137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3" name="Freeform 216"/>
                <p:cNvSpPr>
                  <a:spLocks/>
                </p:cNvSpPr>
                <p:nvPr/>
              </p:nvSpPr>
              <p:spPr bwMode="auto">
                <a:xfrm>
                  <a:off x="5999163" y="3883026"/>
                  <a:ext cx="0" cy="19050"/>
                </a:xfrm>
                <a:custGeom>
                  <a:avLst/>
                  <a:gdLst>
                    <a:gd name="T0" fmla="*/ 12 h 12"/>
                    <a:gd name="T1" fmla="*/ 0 h 12"/>
                    <a:gd name="T2" fmla="*/ 0 h 12"/>
                    <a:gd name="T3" fmla="*/ 12 h 12"/>
                    <a:gd name="T4" fmla="*/ 12 h 12"/>
                    <a:gd name="T5" fmla="*/ 12 h 12"/>
                    <a:gd name="T6" fmla="*/ 12 h 12"/>
                    <a:gd name="T7" fmla="*/ 12 h 1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2">
                      <a:moveTo>
                        <a:pt x="0" y="12"/>
                      </a:moveTo>
                      <a:lnTo>
                        <a:pt x="0" y="0"/>
                      </a:lnTo>
                      <a:lnTo>
                        <a:pt x="0" y="0"/>
                      </a:lnTo>
                      <a:lnTo>
                        <a:pt x="0" y="12"/>
                      </a:lnTo>
                      <a:lnTo>
                        <a:pt x="0" y="12"/>
                      </a:lnTo>
                      <a:lnTo>
                        <a:pt x="0" y="12"/>
                      </a:lnTo>
                      <a:lnTo>
                        <a:pt x="0" y="12"/>
                      </a:lnTo>
                      <a:lnTo>
                        <a:pt x="0" y="12"/>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4" name="Oval 217"/>
                <p:cNvSpPr>
                  <a:spLocks noChangeArrowheads="1"/>
                </p:cNvSpPr>
                <p:nvPr/>
              </p:nvSpPr>
              <p:spPr bwMode="auto">
                <a:xfrm>
                  <a:off x="6694488" y="3441701"/>
                  <a:ext cx="1588" cy="1588"/>
                </a:xfrm>
                <a:prstGeom prst="ellipse">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5" name="Freeform 218"/>
                <p:cNvSpPr>
                  <a:spLocks/>
                </p:cNvSpPr>
                <p:nvPr/>
              </p:nvSpPr>
              <p:spPr bwMode="auto">
                <a:xfrm>
                  <a:off x="6951663" y="4262438"/>
                  <a:ext cx="0" cy="20638"/>
                </a:xfrm>
                <a:custGeom>
                  <a:avLst/>
                  <a:gdLst>
                    <a:gd name="T0" fmla="*/ 0 h 13"/>
                    <a:gd name="T1" fmla="*/ 0 h 13"/>
                    <a:gd name="T2" fmla="*/ 0 h 13"/>
                    <a:gd name="T3" fmla="*/ 0 h 13"/>
                    <a:gd name="T4" fmla="*/ 0 h 13"/>
                    <a:gd name="T5" fmla="*/ 0 h 13"/>
                    <a:gd name="T6" fmla="*/ 0 h 13"/>
                    <a:gd name="T7" fmla="*/ 0 h 13"/>
                    <a:gd name="T8" fmla="*/ 0 h 13"/>
                    <a:gd name="T9" fmla="*/ 13 h 13"/>
                    <a:gd name="T10" fmla="*/ 13 h 13"/>
                    <a:gd name="T11" fmla="*/ 0 h 13"/>
                    <a:gd name="T12" fmla="*/ 0 h 13"/>
                    <a:gd name="T13" fmla="*/ 0 h 13"/>
                    <a:gd name="T14" fmla="*/ 0 h 13"/>
                    <a:gd name="T15" fmla="*/ 0 h 13"/>
                    <a:gd name="T16" fmla="*/ 0 h 13"/>
                    <a:gd name="T17" fmla="*/ 0 h 13"/>
                    <a:gd name="T18" fmla="*/ 0 h 13"/>
                    <a:gd name="T19" fmla="*/ 0 h 13"/>
                    <a:gd name="T20" fmla="*/ 0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Lst>
                  <a:rect l="0" t="0" r="r" b="b"/>
                  <a:pathLst>
                    <a:path h="13">
                      <a:moveTo>
                        <a:pt x="0" y="0"/>
                      </a:moveTo>
                      <a:lnTo>
                        <a:pt x="0" y="0"/>
                      </a:lnTo>
                      <a:lnTo>
                        <a:pt x="0" y="0"/>
                      </a:lnTo>
                      <a:lnTo>
                        <a:pt x="0" y="0"/>
                      </a:lnTo>
                      <a:lnTo>
                        <a:pt x="0" y="0"/>
                      </a:lnTo>
                      <a:lnTo>
                        <a:pt x="0" y="0"/>
                      </a:lnTo>
                      <a:lnTo>
                        <a:pt x="0" y="0"/>
                      </a:lnTo>
                      <a:lnTo>
                        <a:pt x="0" y="0"/>
                      </a:lnTo>
                      <a:lnTo>
                        <a:pt x="0" y="0"/>
                      </a:lnTo>
                      <a:lnTo>
                        <a:pt x="0" y="13"/>
                      </a:lnTo>
                      <a:lnTo>
                        <a:pt x="0" y="13"/>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6" name="Freeform 219"/>
                <p:cNvSpPr>
                  <a:spLocks/>
                </p:cNvSpPr>
                <p:nvPr/>
              </p:nvSpPr>
              <p:spPr bwMode="auto">
                <a:xfrm>
                  <a:off x="6256338" y="342265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7" name="Freeform 220"/>
                <p:cNvSpPr>
                  <a:spLocks/>
                </p:cNvSpPr>
                <p:nvPr/>
              </p:nvSpPr>
              <p:spPr bwMode="auto">
                <a:xfrm>
                  <a:off x="7070725" y="4041776"/>
                  <a:ext cx="20638" cy="0"/>
                </a:xfrm>
                <a:custGeom>
                  <a:avLst/>
                  <a:gdLst>
                    <a:gd name="T0" fmla="*/ 0 w 13"/>
                    <a:gd name="T1" fmla="*/ 0 w 13"/>
                    <a:gd name="T2" fmla="*/ 13 w 13"/>
                    <a:gd name="T3" fmla="*/ 13 w 13"/>
                    <a:gd name="T4" fmla="*/ 13 w 13"/>
                    <a:gd name="T5" fmla="*/ 13 w 13"/>
                    <a:gd name="T6" fmla="*/ 13 w 13"/>
                    <a:gd name="T7" fmla="*/ 0 w 13"/>
                    <a:gd name="T8" fmla="*/ 0 w 13"/>
                    <a:gd name="T9" fmla="*/ 0 w 1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3">
                      <a:moveTo>
                        <a:pt x="0" y="0"/>
                      </a:moveTo>
                      <a:lnTo>
                        <a:pt x="0" y="0"/>
                      </a:lnTo>
                      <a:lnTo>
                        <a:pt x="13" y="0"/>
                      </a:lnTo>
                      <a:lnTo>
                        <a:pt x="13" y="0"/>
                      </a:lnTo>
                      <a:lnTo>
                        <a:pt x="13" y="0"/>
                      </a:lnTo>
                      <a:lnTo>
                        <a:pt x="13" y="0"/>
                      </a:lnTo>
                      <a:lnTo>
                        <a:pt x="13"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8" name="Freeform 221"/>
                <p:cNvSpPr>
                  <a:spLocks/>
                </p:cNvSpPr>
                <p:nvPr/>
              </p:nvSpPr>
              <p:spPr bwMode="auto">
                <a:xfrm>
                  <a:off x="6991350" y="430212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69" name="Freeform 222"/>
                <p:cNvSpPr>
                  <a:spLocks/>
                </p:cNvSpPr>
                <p:nvPr/>
              </p:nvSpPr>
              <p:spPr bwMode="auto">
                <a:xfrm>
                  <a:off x="6038850" y="3962401"/>
                  <a:ext cx="0" cy="20638"/>
                </a:xfrm>
                <a:custGeom>
                  <a:avLst/>
                  <a:gdLst>
                    <a:gd name="T0" fmla="*/ 0 h 13"/>
                    <a:gd name="T1" fmla="*/ 13 h 13"/>
                    <a:gd name="T2" fmla="*/ 13 h 13"/>
                    <a:gd name="T3" fmla="*/ 13 h 13"/>
                    <a:gd name="T4" fmla="*/ 13 h 13"/>
                    <a:gd name="T5" fmla="*/ 13 h 13"/>
                    <a:gd name="T6" fmla="*/ 13 h 13"/>
                    <a:gd name="T7" fmla="*/ 13 h 13"/>
                    <a:gd name="T8" fmla="*/ 0 h 13"/>
                    <a:gd name="T9" fmla="*/ 0 h 13"/>
                    <a:gd name="T10" fmla="*/ 0 h 13"/>
                    <a:gd name="T11" fmla="*/ 0 h 13"/>
                    <a:gd name="T12" fmla="*/ 0 h 13"/>
                    <a:gd name="T13" fmla="*/ 0 h 13"/>
                    <a:gd name="T14" fmla="*/ 0 h 13"/>
                    <a:gd name="T15" fmla="*/ 0 h 13"/>
                    <a:gd name="T16" fmla="*/ 0 h 13"/>
                    <a:gd name="T17" fmla="*/ 0 h 13"/>
                    <a:gd name="T18" fmla="*/ 0 h 13"/>
                    <a:gd name="T19" fmla="*/ 0 h 13"/>
                    <a:gd name="T20" fmla="*/ 0 h 13"/>
                    <a:gd name="T21" fmla="*/ 0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Lst>
                  <a:rect l="0" t="0" r="r" b="b"/>
                  <a:pathLst>
                    <a:path h="13">
                      <a:moveTo>
                        <a:pt x="0" y="0"/>
                      </a:moveTo>
                      <a:lnTo>
                        <a:pt x="0" y="13"/>
                      </a:lnTo>
                      <a:lnTo>
                        <a:pt x="0" y="13"/>
                      </a:lnTo>
                      <a:lnTo>
                        <a:pt x="0" y="13"/>
                      </a:lnTo>
                      <a:lnTo>
                        <a:pt x="0" y="13"/>
                      </a:lnTo>
                      <a:lnTo>
                        <a:pt x="0" y="13"/>
                      </a:lnTo>
                      <a:lnTo>
                        <a:pt x="0" y="13"/>
                      </a:lnTo>
                      <a:lnTo>
                        <a:pt x="0" y="13"/>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0" name="Freeform 223"/>
                <p:cNvSpPr>
                  <a:spLocks/>
                </p:cNvSpPr>
                <p:nvPr/>
              </p:nvSpPr>
              <p:spPr bwMode="auto">
                <a:xfrm>
                  <a:off x="6097588" y="3622676"/>
                  <a:ext cx="20638" cy="0"/>
                </a:xfrm>
                <a:custGeom>
                  <a:avLst/>
                  <a:gdLst>
                    <a:gd name="T0" fmla="*/ 13 w 13"/>
                    <a:gd name="T1" fmla="*/ 13 w 13"/>
                    <a:gd name="T2" fmla="*/ 0 w 13"/>
                    <a:gd name="T3" fmla="*/ 0 w 13"/>
                    <a:gd name="T4" fmla="*/ 0 w 13"/>
                    <a:gd name="T5" fmla="*/ 0 w 13"/>
                    <a:gd name="T6" fmla="*/ 13 w 13"/>
                    <a:gd name="T7" fmla="*/ 13 w 13"/>
                    <a:gd name="T8" fmla="*/ 13 w 13"/>
                    <a:gd name="T9" fmla="*/ 13 w 13"/>
                    <a:gd name="T10" fmla="*/ 13 w 13"/>
                    <a:gd name="T11" fmla="*/ 13 w 13"/>
                    <a:gd name="T12" fmla="*/ 13 w 13"/>
                    <a:gd name="T13" fmla="*/ 13 w 13"/>
                    <a:gd name="T14" fmla="*/ 13 w 1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13">
                      <a:moveTo>
                        <a:pt x="13" y="0"/>
                      </a:moveTo>
                      <a:lnTo>
                        <a:pt x="13" y="0"/>
                      </a:lnTo>
                      <a:lnTo>
                        <a:pt x="0" y="0"/>
                      </a:lnTo>
                      <a:lnTo>
                        <a:pt x="0" y="0"/>
                      </a:lnTo>
                      <a:lnTo>
                        <a:pt x="0" y="0"/>
                      </a:lnTo>
                      <a:lnTo>
                        <a:pt x="0" y="0"/>
                      </a:lnTo>
                      <a:lnTo>
                        <a:pt x="13" y="0"/>
                      </a:lnTo>
                      <a:lnTo>
                        <a:pt x="13" y="0"/>
                      </a:lnTo>
                      <a:lnTo>
                        <a:pt x="13" y="0"/>
                      </a:lnTo>
                      <a:lnTo>
                        <a:pt x="13" y="0"/>
                      </a:lnTo>
                      <a:lnTo>
                        <a:pt x="13" y="0"/>
                      </a:lnTo>
                      <a:lnTo>
                        <a:pt x="13" y="0"/>
                      </a:lnTo>
                      <a:lnTo>
                        <a:pt x="13" y="0"/>
                      </a:lnTo>
                      <a:lnTo>
                        <a:pt x="13" y="0"/>
                      </a:lnTo>
                      <a:lnTo>
                        <a:pt x="13"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1" name="Oval 224"/>
                <p:cNvSpPr>
                  <a:spLocks noChangeArrowheads="1"/>
                </p:cNvSpPr>
                <p:nvPr/>
              </p:nvSpPr>
              <p:spPr bwMode="auto">
                <a:xfrm>
                  <a:off x="6296025" y="4022726"/>
                  <a:ext cx="1588" cy="1588"/>
                </a:xfrm>
                <a:prstGeom prst="ellipse">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2" name="Freeform 225"/>
                <p:cNvSpPr>
                  <a:spLocks/>
                </p:cNvSpPr>
                <p:nvPr/>
              </p:nvSpPr>
              <p:spPr bwMode="auto">
                <a:xfrm>
                  <a:off x="6335713" y="388302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3" name="Freeform 226"/>
                <p:cNvSpPr>
                  <a:spLocks/>
                </p:cNvSpPr>
                <p:nvPr/>
              </p:nvSpPr>
              <p:spPr bwMode="auto">
                <a:xfrm>
                  <a:off x="6296025" y="3722688"/>
                  <a:ext cx="0" cy="19050"/>
                </a:xfrm>
                <a:custGeom>
                  <a:avLst/>
                  <a:gdLst>
                    <a:gd name="T0" fmla="*/ 0 h 12"/>
                    <a:gd name="T1" fmla="*/ 12 h 12"/>
                    <a:gd name="T2" fmla="*/ 12 h 12"/>
                    <a:gd name="T3" fmla="*/ 12 h 12"/>
                    <a:gd name="T4" fmla="*/ 12 h 12"/>
                    <a:gd name="T5" fmla="*/ 12 h 12"/>
                    <a:gd name="T6" fmla="*/ 12 h 12"/>
                    <a:gd name="T7" fmla="*/ 12 h 12"/>
                    <a:gd name="T8" fmla="*/ 12 h 12"/>
                    <a:gd name="T9" fmla="*/ 12 h 12"/>
                    <a:gd name="T10" fmla="*/ 12 h 12"/>
                    <a:gd name="T11" fmla="*/ 0 h 12"/>
                    <a:gd name="T12" fmla="*/ 0 h 12"/>
                    <a:gd name="T13" fmla="*/ 0 h 12"/>
                    <a:gd name="T14" fmla="*/ 0 h 1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Lst>
                  <a:rect l="0" t="0" r="r" b="b"/>
                  <a:pathLst>
                    <a:path h="12">
                      <a:moveTo>
                        <a:pt x="0" y="0"/>
                      </a:moveTo>
                      <a:lnTo>
                        <a:pt x="0" y="12"/>
                      </a:lnTo>
                      <a:lnTo>
                        <a:pt x="0" y="12"/>
                      </a:lnTo>
                      <a:lnTo>
                        <a:pt x="0" y="12"/>
                      </a:lnTo>
                      <a:lnTo>
                        <a:pt x="0" y="12"/>
                      </a:lnTo>
                      <a:lnTo>
                        <a:pt x="0" y="12"/>
                      </a:lnTo>
                      <a:lnTo>
                        <a:pt x="0" y="12"/>
                      </a:lnTo>
                      <a:lnTo>
                        <a:pt x="0" y="12"/>
                      </a:lnTo>
                      <a:lnTo>
                        <a:pt x="0" y="12"/>
                      </a:lnTo>
                      <a:lnTo>
                        <a:pt x="0" y="12"/>
                      </a:lnTo>
                      <a:lnTo>
                        <a:pt x="0" y="12"/>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4" name="Freeform 227"/>
                <p:cNvSpPr>
                  <a:spLocks/>
                </p:cNvSpPr>
                <p:nvPr/>
              </p:nvSpPr>
              <p:spPr bwMode="auto">
                <a:xfrm>
                  <a:off x="6296025" y="4022726"/>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5" name="Freeform 228"/>
                <p:cNvSpPr>
                  <a:spLocks/>
                </p:cNvSpPr>
                <p:nvPr/>
              </p:nvSpPr>
              <p:spPr bwMode="auto">
                <a:xfrm>
                  <a:off x="6792913" y="3683001"/>
                  <a:ext cx="0" cy="19050"/>
                </a:xfrm>
                <a:custGeom>
                  <a:avLst/>
                  <a:gdLst>
                    <a:gd name="T0" fmla="*/ 0 h 12"/>
                    <a:gd name="T1" fmla="*/ 0 h 12"/>
                    <a:gd name="T2" fmla="*/ 0 h 12"/>
                    <a:gd name="T3" fmla="*/ 0 h 12"/>
                    <a:gd name="T4" fmla="*/ 12 h 12"/>
                    <a:gd name="T5" fmla="*/ 12 h 12"/>
                    <a:gd name="T6" fmla="*/ 12 h 12"/>
                    <a:gd name="T7" fmla="*/ 12 h 12"/>
                    <a:gd name="T8" fmla="*/ 12 h 12"/>
                    <a:gd name="T9" fmla="*/ 0 h 12"/>
                    <a:gd name="T10" fmla="*/ 0 h 12"/>
                    <a:gd name="T11" fmla="*/ 0 h 12"/>
                    <a:gd name="T12" fmla="*/ 0 h 12"/>
                    <a:gd name="T13" fmla="*/ 0 h 12"/>
                    <a:gd name="T14" fmla="*/ 0 h 12"/>
                    <a:gd name="T15" fmla="*/ 0 h 12"/>
                    <a:gd name="T16" fmla="*/ 0 h 1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Lst>
                  <a:rect l="0" t="0" r="r" b="b"/>
                  <a:pathLst>
                    <a:path h="12">
                      <a:moveTo>
                        <a:pt x="0" y="0"/>
                      </a:moveTo>
                      <a:lnTo>
                        <a:pt x="0" y="0"/>
                      </a:lnTo>
                      <a:lnTo>
                        <a:pt x="0" y="0"/>
                      </a:lnTo>
                      <a:lnTo>
                        <a:pt x="0" y="0"/>
                      </a:lnTo>
                      <a:lnTo>
                        <a:pt x="0" y="12"/>
                      </a:lnTo>
                      <a:lnTo>
                        <a:pt x="0" y="12"/>
                      </a:lnTo>
                      <a:lnTo>
                        <a:pt x="0" y="12"/>
                      </a:lnTo>
                      <a:lnTo>
                        <a:pt x="0" y="12"/>
                      </a:lnTo>
                      <a:lnTo>
                        <a:pt x="0" y="12"/>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6" name="Freeform 229"/>
                <p:cNvSpPr>
                  <a:spLocks/>
                </p:cNvSpPr>
                <p:nvPr/>
              </p:nvSpPr>
              <p:spPr bwMode="auto">
                <a:xfrm>
                  <a:off x="5999163" y="392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7" name="Freeform 230"/>
                <p:cNvSpPr>
                  <a:spLocks/>
                </p:cNvSpPr>
                <p:nvPr/>
              </p:nvSpPr>
              <p:spPr bwMode="auto">
                <a:xfrm>
                  <a:off x="6316663" y="3381376"/>
                  <a:ext cx="0" cy="20638"/>
                </a:xfrm>
                <a:custGeom>
                  <a:avLst/>
                  <a:gdLst>
                    <a:gd name="T0" fmla="*/ 0 h 13"/>
                    <a:gd name="T1" fmla="*/ 13 h 13"/>
                    <a:gd name="T2" fmla="*/ 13 h 13"/>
                    <a:gd name="T3" fmla="*/ 13 h 13"/>
                    <a:gd name="T4" fmla="*/ 13 h 13"/>
                    <a:gd name="T5" fmla="*/ 13 h 13"/>
                    <a:gd name="T6" fmla="*/ 13 h 13"/>
                    <a:gd name="T7" fmla="*/ 13 h 13"/>
                    <a:gd name="T8" fmla="*/ 13 h 13"/>
                    <a:gd name="T9" fmla="*/ 13 h 13"/>
                    <a:gd name="T10" fmla="*/ 13 h 13"/>
                    <a:gd name="T11" fmla="*/ 13 h 13"/>
                    <a:gd name="T12" fmla="*/ 13 h 13"/>
                    <a:gd name="T13" fmla="*/ 13 h 13"/>
                    <a:gd name="T14" fmla="*/ 0 h 13"/>
                    <a:gd name="T15" fmla="*/ 0 h 13"/>
                    <a:gd name="T16" fmla="*/ 0 h 13"/>
                    <a:gd name="T17" fmla="*/ 0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Lst>
                  <a:rect l="0" t="0" r="r" b="b"/>
                  <a:pathLst>
                    <a:path h="13">
                      <a:moveTo>
                        <a:pt x="0" y="0"/>
                      </a:move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8" name="Freeform 231"/>
                <p:cNvSpPr>
                  <a:spLocks/>
                </p:cNvSpPr>
                <p:nvPr/>
              </p:nvSpPr>
              <p:spPr bwMode="auto">
                <a:xfrm>
                  <a:off x="6356350" y="380206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79" name="Freeform 232"/>
                <p:cNvSpPr>
                  <a:spLocks/>
                </p:cNvSpPr>
                <p:nvPr/>
              </p:nvSpPr>
              <p:spPr bwMode="auto">
                <a:xfrm>
                  <a:off x="6654800" y="3481388"/>
                  <a:ext cx="19050" cy="0"/>
                </a:xfrm>
                <a:custGeom>
                  <a:avLst/>
                  <a:gdLst>
                    <a:gd name="T0" fmla="*/ 0 w 12"/>
                    <a:gd name="T1" fmla="*/ 0 w 12"/>
                    <a:gd name="T2" fmla="*/ 0 w 12"/>
                    <a:gd name="T3" fmla="*/ 0 w 12"/>
                    <a:gd name="T4" fmla="*/ 12 w 12"/>
                    <a:gd name="T5" fmla="*/ 12 w 12"/>
                    <a:gd name="T6" fmla="*/ 12 w 12"/>
                    <a:gd name="T7" fmla="*/ 12 w 12"/>
                    <a:gd name="T8" fmla="*/ 12 w 12"/>
                    <a:gd name="T9" fmla="*/ 0 w 12"/>
                    <a:gd name="T10" fmla="*/ 0 w 12"/>
                    <a:gd name="T11" fmla="*/ 0 w 12"/>
                    <a:gd name="T12"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12">
                      <a:moveTo>
                        <a:pt x="0" y="0"/>
                      </a:moveTo>
                      <a:lnTo>
                        <a:pt x="0" y="0"/>
                      </a:lnTo>
                      <a:lnTo>
                        <a:pt x="0" y="0"/>
                      </a:lnTo>
                      <a:lnTo>
                        <a:pt x="0" y="0"/>
                      </a:lnTo>
                      <a:lnTo>
                        <a:pt x="12" y="0"/>
                      </a:lnTo>
                      <a:lnTo>
                        <a:pt x="12" y="0"/>
                      </a:lnTo>
                      <a:lnTo>
                        <a:pt x="12" y="0"/>
                      </a:lnTo>
                      <a:lnTo>
                        <a:pt x="12" y="0"/>
                      </a:lnTo>
                      <a:lnTo>
                        <a:pt x="12"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0" name="Freeform 233"/>
                <p:cNvSpPr>
                  <a:spLocks/>
                </p:cNvSpPr>
                <p:nvPr/>
              </p:nvSpPr>
              <p:spPr bwMode="auto">
                <a:xfrm>
                  <a:off x="6335713" y="3862388"/>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1" name="Freeform 234"/>
                <p:cNvSpPr>
                  <a:spLocks/>
                </p:cNvSpPr>
                <p:nvPr/>
              </p:nvSpPr>
              <p:spPr bwMode="auto">
                <a:xfrm>
                  <a:off x="6276975" y="4022726"/>
                  <a:ext cx="19050" cy="0"/>
                </a:xfrm>
                <a:custGeom>
                  <a:avLst/>
                  <a:gdLst>
                    <a:gd name="T0" fmla="*/ 0 w 12"/>
                    <a:gd name="T1" fmla="*/ 0 w 12"/>
                    <a:gd name="T2" fmla="*/ 0 w 12"/>
                    <a:gd name="T3" fmla="*/ 0 w 12"/>
                    <a:gd name="T4" fmla="*/ 0 w 12"/>
                    <a:gd name="T5" fmla="*/ 12 w 12"/>
                    <a:gd name="T6" fmla="*/ 12 w 12"/>
                    <a:gd name="T7" fmla="*/ 12 w 12"/>
                    <a:gd name="T8" fmla="*/ 12 w 12"/>
                    <a:gd name="T9" fmla="*/ 0 w 12"/>
                    <a:gd name="T10" fmla="*/ 0 w 12"/>
                    <a:gd name="T11" fmla="*/ 0 w 12"/>
                    <a:gd name="T12"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12">
                      <a:moveTo>
                        <a:pt x="0" y="0"/>
                      </a:moveTo>
                      <a:lnTo>
                        <a:pt x="0" y="0"/>
                      </a:lnTo>
                      <a:lnTo>
                        <a:pt x="0" y="0"/>
                      </a:lnTo>
                      <a:lnTo>
                        <a:pt x="0" y="0"/>
                      </a:lnTo>
                      <a:lnTo>
                        <a:pt x="0" y="0"/>
                      </a:lnTo>
                      <a:lnTo>
                        <a:pt x="12" y="0"/>
                      </a:lnTo>
                      <a:lnTo>
                        <a:pt x="12" y="0"/>
                      </a:lnTo>
                      <a:lnTo>
                        <a:pt x="12" y="0"/>
                      </a:lnTo>
                      <a:lnTo>
                        <a:pt x="12"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2" name="Freeform 235"/>
                <p:cNvSpPr>
                  <a:spLocks/>
                </p:cNvSpPr>
                <p:nvPr/>
              </p:nvSpPr>
              <p:spPr bwMode="auto">
                <a:xfrm>
                  <a:off x="6932613" y="4262438"/>
                  <a:ext cx="19050" cy="0"/>
                </a:xfrm>
                <a:custGeom>
                  <a:avLst/>
                  <a:gdLst>
                    <a:gd name="T0" fmla="*/ 0 w 12"/>
                    <a:gd name="T1" fmla="*/ 0 w 12"/>
                    <a:gd name="T2" fmla="*/ 0 w 12"/>
                    <a:gd name="T3" fmla="*/ 0 w 12"/>
                    <a:gd name="T4" fmla="*/ 0 w 12"/>
                    <a:gd name="T5" fmla="*/ 0 w 12"/>
                    <a:gd name="T6" fmla="*/ 0 w 12"/>
                    <a:gd name="T7" fmla="*/ 0 w 12"/>
                    <a:gd name="T8" fmla="*/ 0 w 12"/>
                    <a:gd name="T9" fmla="*/ 0 w 12"/>
                    <a:gd name="T10" fmla="*/ 0 w 12"/>
                    <a:gd name="T11" fmla="*/ 0 w 12"/>
                    <a:gd name="T12" fmla="*/ 0 w 12"/>
                    <a:gd name="T13" fmla="*/ 0 w 12"/>
                    <a:gd name="T14" fmla="*/ 0 w 12"/>
                    <a:gd name="T15" fmla="*/ 0 w 12"/>
                    <a:gd name="T16" fmla="*/ 12 w 12"/>
                    <a:gd name="T17" fmla="*/ 12 w 12"/>
                    <a:gd name="T18" fmla="*/ 0 w 12"/>
                    <a:gd name="T19" fmla="*/ 0 w 12"/>
                    <a:gd name="T20" fmla="*/ 0 w 12"/>
                    <a:gd name="T21"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Lst>
                  <a:rect l="0" t="0" r="r" b="b"/>
                  <a:pathLst>
                    <a:path w="12">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12" y="0"/>
                      </a:lnTo>
                      <a:lnTo>
                        <a:pt x="12"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3" name="Freeform 236"/>
                <p:cNvSpPr>
                  <a:spLocks/>
                </p:cNvSpPr>
                <p:nvPr/>
              </p:nvSpPr>
              <p:spPr bwMode="auto">
                <a:xfrm>
                  <a:off x="6694488" y="3422651"/>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4" name="Freeform 237"/>
                <p:cNvSpPr>
                  <a:spLocks/>
                </p:cNvSpPr>
                <p:nvPr/>
              </p:nvSpPr>
              <p:spPr bwMode="auto">
                <a:xfrm>
                  <a:off x="6038850" y="3962401"/>
                  <a:ext cx="19050" cy="79375"/>
                </a:xfrm>
                <a:custGeom>
                  <a:avLst/>
                  <a:gdLst>
                    <a:gd name="T0" fmla="*/ 0 w 12"/>
                    <a:gd name="T1" fmla="*/ 13 h 50"/>
                    <a:gd name="T2" fmla="*/ 0 w 12"/>
                    <a:gd name="T3" fmla="*/ 13 h 50"/>
                    <a:gd name="T4" fmla="*/ 0 w 12"/>
                    <a:gd name="T5" fmla="*/ 13 h 50"/>
                    <a:gd name="T6" fmla="*/ 0 w 12"/>
                    <a:gd name="T7" fmla="*/ 13 h 50"/>
                    <a:gd name="T8" fmla="*/ 0 w 12"/>
                    <a:gd name="T9" fmla="*/ 13 h 50"/>
                    <a:gd name="T10" fmla="*/ 0 w 12"/>
                    <a:gd name="T11" fmla="*/ 25 h 50"/>
                    <a:gd name="T12" fmla="*/ 0 w 12"/>
                    <a:gd name="T13" fmla="*/ 25 h 50"/>
                    <a:gd name="T14" fmla="*/ 0 w 12"/>
                    <a:gd name="T15" fmla="*/ 25 h 50"/>
                    <a:gd name="T16" fmla="*/ 0 w 12"/>
                    <a:gd name="T17" fmla="*/ 25 h 50"/>
                    <a:gd name="T18" fmla="*/ 0 w 12"/>
                    <a:gd name="T19" fmla="*/ 25 h 50"/>
                    <a:gd name="T20" fmla="*/ 0 w 12"/>
                    <a:gd name="T21" fmla="*/ 25 h 50"/>
                    <a:gd name="T22" fmla="*/ 0 w 12"/>
                    <a:gd name="T23" fmla="*/ 38 h 50"/>
                    <a:gd name="T24" fmla="*/ 0 w 12"/>
                    <a:gd name="T25" fmla="*/ 38 h 50"/>
                    <a:gd name="T26" fmla="*/ 12 w 12"/>
                    <a:gd name="T27" fmla="*/ 38 h 50"/>
                    <a:gd name="T28" fmla="*/ 0 w 12"/>
                    <a:gd name="T29" fmla="*/ 38 h 50"/>
                    <a:gd name="T30" fmla="*/ 0 w 12"/>
                    <a:gd name="T31" fmla="*/ 38 h 50"/>
                    <a:gd name="T32" fmla="*/ 0 w 12"/>
                    <a:gd name="T33" fmla="*/ 50 h 50"/>
                    <a:gd name="T34" fmla="*/ 12 w 12"/>
                    <a:gd name="T35" fmla="*/ 50 h 50"/>
                    <a:gd name="T36" fmla="*/ 12 w 12"/>
                    <a:gd name="T37" fmla="*/ 38 h 50"/>
                    <a:gd name="T38" fmla="*/ 12 w 12"/>
                    <a:gd name="T39" fmla="*/ 38 h 50"/>
                    <a:gd name="T40" fmla="*/ 12 w 12"/>
                    <a:gd name="T41" fmla="*/ 38 h 50"/>
                    <a:gd name="T42" fmla="*/ 12 w 12"/>
                    <a:gd name="T43" fmla="*/ 38 h 50"/>
                    <a:gd name="T44" fmla="*/ 12 w 12"/>
                    <a:gd name="T45" fmla="*/ 38 h 50"/>
                    <a:gd name="T46" fmla="*/ 12 w 12"/>
                    <a:gd name="T47" fmla="*/ 25 h 50"/>
                    <a:gd name="T48" fmla="*/ 12 w 12"/>
                    <a:gd name="T49" fmla="*/ 25 h 50"/>
                    <a:gd name="T50" fmla="*/ 12 w 12"/>
                    <a:gd name="T51" fmla="*/ 25 h 50"/>
                    <a:gd name="T52" fmla="*/ 12 w 12"/>
                    <a:gd name="T53" fmla="*/ 25 h 50"/>
                    <a:gd name="T54" fmla="*/ 0 w 12"/>
                    <a:gd name="T55" fmla="*/ 25 h 50"/>
                    <a:gd name="T56" fmla="*/ 0 w 12"/>
                    <a:gd name="T57" fmla="*/ 25 h 50"/>
                    <a:gd name="T58" fmla="*/ 0 w 12"/>
                    <a:gd name="T59" fmla="*/ 13 h 50"/>
                    <a:gd name="T60" fmla="*/ 0 w 12"/>
                    <a:gd name="T61" fmla="*/ 13 h 50"/>
                    <a:gd name="T62" fmla="*/ 0 w 12"/>
                    <a:gd name="T63" fmla="*/ 13 h 50"/>
                    <a:gd name="T64" fmla="*/ 0 w 12"/>
                    <a:gd name="T65" fmla="*/ 13 h 50"/>
                    <a:gd name="T66" fmla="*/ 0 w 12"/>
                    <a:gd name="T67" fmla="*/ 13 h 50"/>
                    <a:gd name="T68" fmla="*/ 0 w 12"/>
                    <a:gd name="T69" fmla="*/ 13 h 50"/>
                    <a:gd name="T70" fmla="*/ 0 w 12"/>
                    <a:gd name="T71" fmla="*/ 13 h 50"/>
                    <a:gd name="T72" fmla="*/ 0 w 12"/>
                    <a:gd name="T73" fmla="*/ 13 h 50"/>
                    <a:gd name="T74" fmla="*/ 0 w 12"/>
                    <a:gd name="T75" fmla="*/ 0 h 50"/>
                    <a:gd name="T76" fmla="*/ 0 w 12"/>
                    <a:gd name="T77" fmla="*/ 0 h 50"/>
                    <a:gd name="T78" fmla="*/ 0 w 12"/>
                    <a:gd name="T79" fmla="*/ 1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 h="50">
                      <a:moveTo>
                        <a:pt x="0" y="13"/>
                      </a:moveTo>
                      <a:lnTo>
                        <a:pt x="0" y="13"/>
                      </a:lnTo>
                      <a:lnTo>
                        <a:pt x="0" y="13"/>
                      </a:lnTo>
                      <a:lnTo>
                        <a:pt x="0" y="13"/>
                      </a:lnTo>
                      <a:lnTo>
                        <a:pt x="0" y="13"/>
                      </a:lnTo>
                      <a:lnTo>
                        <a:pt x="0" y="13"/>
                      </a:lnTo>
                      <a:lnTo>
                        <a:pt x="0" y="13"/>
                      </a:lnTo>
                      <a:lnTo>
                        <a:pt x="0" y="13"/>
                      </a:lnTo>
                      <a:lnTo>
                        <a:pt x="0" y="13"/>
                      </a:lnTo>
                      <a:lnTo>
                        <a:pt x="0" y="13"/>
                      </a:lnTo>
                      <a:lnTo>
                        <a:pt x="0" y="13"/>
                      </a:lnTo>
                      <a:lnTo>
                        <a:pt x="0" y="25"/>
                      </a:lnTo>
                      <a:lnTo>
                        <a:pt x="0" y="25"/>
                      </a:lnTo>
                      <a:lnTo>
                        <a:pt x="0" y="25"/>
                      </a:lnTo>
                      <a:lnTo>
                        <a:pt x="0" y="25"/>
                      </a:lnTo>
                      <a:lnTo>
                        <a:pt x="0" y="25"/>
                      </a:lnTo>
                      <a:lnTo>
                        <a:pt x="0" y="25"/>
                      </a:lnTo>
                      <a:lnTo>
                        <a:pt x="0" y="25"/>
                      </a:lnTo>
                      <a:lnTo>
                        <a:pt x="0" y="25"/>
                      </a:lnTo>
                      <a:lnTo>
                        <a:pt x="0" y="25"/>
                      </a:lnTo>
                      <a:lnTo>
                        <a:pt x="0" y="25"/>
                      </a:lnTo>
                      <a:lnTo>
                        <a:pt x="0" y="25"/>
                      </a:lnTo>
                      <a:lnTo>
                        <a:pt x="0" y="25"/>
                      </a:lnTo>
                      <a:lnTo>
                        <a:pt x="0" y="38"/>
                      </a:lnTo>
                      <a:lnTo>
                        <a:pt x="0" y="38"/>
                      </a:lnTo>
                      <a:lnTo>
                        <a:pt x="0" y="38"/>
                      </a:lnTo>
                      <a:lnTo>
                        <a:pt x="0" y="38"/>
                      </a:lnTo>
                      <a:lnTo>
                        <a:pt x="12" y="38"/>
                      </a:lnTo>
                      <a:lnTo>
                        <a:pt x="12" y="38"/>
                      </a:lnTo>
                      <a:lnTo>
                        <a:pt x="0" y="38"/>
                      </a:lnTo>
                      <a:lnTo>
                        <a:pt x="0" y="38"/>
                      </a:lnTo>
                      <a:lnTo>
                        <a:pt x="0" y="38"/>
                      </a:lnTo>
                      <a:lnTo>
                        <a:pt x="0" y="38"/>
                      </a:lnTo>
                      <a:lnTo>
                        <a:pt x="0" y="50"/>
                      </a:lnTo>
                      <a:lnTo>
                        <a:pt x="0" y="50"/>
                      </a:lnTo>
                      <a:lnTo>
                        <a:pt x="12" y="50"/>
                      </a:lnTo>
                      <a:lnTo>
                        <a:pt x="12" y="38"/>
                      </a:lnTo>
                      <a:lnTo>
                        <a:pt x="12" y="38"/>
                      </a:lnTo>
                      <a:lnTo>
                        <a:pt x="12" y="38"/>
                      </a:lnTo>
                      <a:lnTo>
                        <a:pt x="12" y="38"/>
                      </a:lnTo>
                      <a:lnTo>
                        <a:pt x="12" y="38"/>
                      </a:lnTo>
                      <a:lnTo>
                        <a:pt x="12" y="38"/>
                      </a:lnTo>
                      <a:lnTo>
                        <a:pt x="12" y="38"/>
                      </a:lnTo>
                      <a:lnTo>
                        <a:pt x="12" y="38"/>
                      </a:lnTo>
                      <a:lnTo>
                        <a:pt x="12" y="38"/>
                      </a:lnTo>
                      <a:lnTo>
                        <a:pt x="12" y="38"/>
                      </a:lnTo>
                      <a:lnTo>
                        <a:pt x="12" y="38"/>
                      </a:lnTo>
                      <a:lnTo>
                        <a:pt x="12" y="25"/>
                      </a:lnTo>
                      <a:lnTo>
                        <a:pt x="12" y="25"/>
                      </a:lnTo>
                      <a:lnTo>
                        <a:pt x="12" y="25"/>
                      </a:lnTo>
                      <a:lnTo>
                        <a:pt x="12" y="25"/>
                      </a:lnTo>
                      <a:lnTo>
                        <a:pt x="12" y="25"/>
                      </a:lnTo>
                      <a:lnTo>
                        <a:pt x="12" y="25"/>
                      </a:lnTo>
                      <a:lnTo>
                        <a:pt x="12" y="25"/>
                      </a:lnTo>
                      <a:lnTo>
                        <a:pt x="0" y="25"/>
                      </a:lnTo>
                      <a:lnTo>
                        <a:pt x="0" y="25"/>
                      </a:lnTo>
                      <a:lnTo>
                        <a:pt x="0" y="25"/>
                      </a:lnTo>
                      <a:lnTo>
                        <a:pt x="0" y="25"/>
                      </a:lnTo>
                      <a:lnTo>
                        <a:pt x="0" y="25"/>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0"/>
                      </a:lnTo>
                      <a:lnTo>
                        <a:pt x="0" y="0"/>
                      </a:lnTo>
                      <a:lnTo>
                        <a:pt x="0" y="0"/>
                      </a:lnTo>
                      <a:lnTo>
                        <a:pt x="0" y="13"/>
                      </a:lnTo>
                      <a:lnTo>
                        <a:pt x="0" y="13"/>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5" name="Freeform 238"/>
                <p:cNvSpPr>
                  <a:spLocks/>
                </p:cNvSpPr>
                <p:nvPr/>
              </p:nvSpPr>
              <p:spPr bwMode="auto">
                <a:xfrm>
                  <a:off x="6832600" y="3362326"/>
                  <a:ext cx="20638" cy="19050"/>
                </a:xfrm>
                <a:custGeom>
                  <a:avLst/>
                  <a:gdLst>
                    <a:gd name="T0" fmla="*/ 0 w 13"/>
                    <a:gd name="T1" fmla="*/ 12 h 12"/>
                    <a:gd name="T2" fmla="*/ 0 w 13"/>
                    <a:gd name="T3" fmla="*/ 12 h 12"/>
                    <a:gd name="T4" fmla="*/ 0 w 13"/>
                    <a:gd name="T5" fmla="*/ 12 h 12"/>
                    <a:gd name="T6" fmla="*/ 0 w 13"/>
                    <a:gd name="T7" fmla="*/ 12 h 12"/>
                    <a:gd name="T8" fmla="*/ 0 w 13"/>
                    <a:gd name="T9" fmla="*/ 12 h 12"/>
                    <a:gd name="T10" fmla="*/ 0 w 13"/>
                    <a:gd name="T11" fmla="*/ 12 h 12"/>
                    <a:gd name="T12" fmla="*/ 13 w 13"/>
                    <a:gd name="T13" fmla="*/ 12 h 12"/>
                    <a:gd name="T14" fmla="*/ 13 w 13"/>
                    <a:gd name="T15" fmla="*/ 12 h 12"/>
                    <a:gd name="T16" fmla="*/ 13 w 13"/>
                    <a:gd name="T17" fmla="*/ 12 h 12"/>
                    <a:gd name="T18" fmla="*/ 13 w 13"/>
                    <a:gd name="T19" fmla="*/ 12 h 12"/>
                    <a:gd name="T20" fmla="*/ 13 w 13"/>
                    <a:gd name="T21" fmla="*/ 12 h 12"/>
                    <a:gd name="T22" fmla="*/ 13 w 13"/>
                    <a:gd name="T23" fmla="*/ 12 h 12"/>
                    <a:gd name="T24" fmla="*/ 0 w 13"/>
                    <a:gd name="T25" fmla="*/ 12 h 12"/>
                    <a:gd name="T26" fmla="*/ 0 w 13"/>
                    <a:gd name="T27" fmla="*/ 12 h 12"/>
                    <a:gd name="T28" fmla="*/ 0 w 13"/>
                    <a:gd name="T29" fmla="*/ 0 h 12"/>
                    <a:gd name="T30" fmla="*/ 0 w 13"/>
                    <a:gd name="T31" fmla="*/ 0 h 12"/>
                    <a:gd name="T32" fmla="*/ 0 w 13"/>
                    <a:gd name="T33" fmla="*/ 12 h 12"/>
                    <a:gd name="T34" fmla="*/ 0 w 13"/>
                    <a:gd name="T35"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2">
                      <a:moveTo>
                        <a:pt x="0" y="12"/>
                      </a:moveTo>
                      <a:lnTo>
                        <a:pt x="0" y="12"/>
                      </a:lnTo>
                      <a:lnTo>
                        <a:pt x="0" y="12"/>
                      </a:lnTo>
                      <a:lnTo>
                        <a:pt x="0" y="12"/>
                      </a:lnTo>
                      <a:lnTo>
                        <a:pt x="0" y="12"/>
                      </a:lnTo>
                      <a:lnTo>
                        <a:pt x="0" y="12"/>
                      </a:lnTo>
                      <a:lnTo>
                        <a:pt x="13" y="12"/>
                      </a:lnTo>
                      <a:lnTo>
                        <a:pt x="13" y="12"/>
                      </a:lnTo>
                      <a:lnTo>
                        <a:pt x="13" y="12"/>
                      </a:lnTo>
                      <a:lnTo>
                        <a:pt x="13" y="12"/>
                      </a:lnTo>
                      <a:lnTo>
                        <a:pt x="13" y="12"/>
                      </a:lnTo>
                      <a:lnTo>
                        <a:pt x="13" y="12"/>
                      </a:lnTo>
                      <a:lnTo>
                        <a:pt x="0" y="12"/>
                      </a:lnTo>
                      <a:lnTo>
                        <a:pt x="0" y="12"/>
                      </a:lnTo>
                      <a:lnTo>
                        <a:pt x="0" y="0"/>
                      </a:lnTo>
                      <a:lnTo>
                        <a:pt x="0" y="0"/>
                      </a:lnTo>
                      <a:lnTo>
                        <a:pt x="0" y="12"/>
                      </a:lnTo>
                      <a:lnTo>
                        <a:pt x="0" y="12"/>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6" name="Freeform 239"/>
                <p:cNvSpPr>
                  <a:spLocks/>
                </p:cNvSpPr>
                <p:nvPr/>
              </p:nvSpPr>
              <p:spPr bwMode="auto">
                <a:xfrm>
                  <a:off x="6515100" y="3422651"/>
                  <a:ext cx="19050" cy="19050"/>
                </a:xfrm>
                <a:custGeom>
                  <a:avLst/>
                  <a:gdLst>
                    <a:gd name="T0" fmla="*/ 1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1 h 1"/>
                    <a:gd name="T14" fmla="*/ 1 w 1"/>
                    <a:gd name="T15" fmla="*/ 1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1 w 1"/>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1"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1" y="1"/>
                        <a:pt x="1" y="1"/>
                        <a:pt x="1"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7" name="Freeform 240"/>
                <p:cNvSpPr>
                  <a:spLocks/>
                </p:cNvSpPr>
                <p:nvPr/>
              </p:nvSpPr>
              <p:spPr bwMode="auto">
                <a:xfrm>
                  <a:off x="6475413" y="3441701"/>
                  <a:ext cx="19050" cy="20638"/>
                </a:xfrm>
                <a:custGeom>
                  <a:avLst/>
                  <a:gdLst>
                    <a:gd name="T0" fmla="*/ 0 w 12"/>
                    <a:gd name="T1" fmla="*/ 0 h 13"/>
                    <a:gd name="T2" fmla="*/ 0 w 12"/>
                    <a:gd name="T3" fmla="*/ 13 h 13"/>
                    <a:gd name="T4" fmla="*/ 0 w 12"/>
                    <a:gd name="T5" fmla="*/ 13 h 13"/>
                    <a:gd name="T6" fmla="*/ 0 w 12"/>
                    <a:gd name="T7" fmla="*/ 13 h 13"/>
                    <a:gd name="T8" fmla="*/ 12 w 12"/>
                    <a:gd name="T9" fmla="*/ 13 h 13"/>
                    <a:gd name="T10" fmla="*/ 0 w 12"/>
                    <a:gd name="T11" fmla="*/ 0 h 13"/>
                    <a:gd name="T12" fmla="*/ 0 w 12"/>
                    <a:gd name="T13" fmla="*/ 0 h 13"/>
                    <a:gd name="T14" fmla="*/ 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0" y="0"/>
                      </a:moveTo>
                      <a:lnTo>
                        <a:pt x="0" y="13"/>
                      </a:lnTo>
                      <a:lnTo>
                        <a:pt x="0" y="13"/>
                      </a:lnTo>
                      <a:lnTo>
                        <a:pt x="0" y="13"/>
                      </a:lnTo>
                      <a:lnTo>
                        <a:pt x="12" y="13"/>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8" name="Freeform 241"/>
                <p:cNvSpPr>
                  <a:spLocks/>
                </p:cNvSpPr>
                <p:nvPr/>
              </p:nvSpPr>
              <p:spPr bwMode="auto">
                <a:xfrm>
                  <a:off x="6435725" y="3441701"/>
                  <a:ext cx="119063" cy="100013"/>
                </a:xfrm>
                <a:custGeom>
                  <a:avLst/>
                  <a:gdLst>
                    <a:gd name="T0" fmla="*/ 37 w 75"/>
                    <a:gd name="T1" fmla="*/ 0 h 63"/>
                    <a:gd name="T2" fmla="*/ 25 w 75"/>
                    <a:gd name="T3" fmla="*/ 0 h 63"/>
                    <a:gd name="T4" fmla="*/ 25 w 75"/>
                    <a:gd name="T5" fmla="*/ 13 h 63"/>
                    <a:gd name="T6" fmla="*/ 25 w 75"/>
                    <a:gd name="T7" fmla="*/ 13 h 63"/>
                    <a:gd name="T8" fmla="*/ 25 w 75"/>
                    <a:gd name="T9" fmla="*/ 13 h 63"/>
                    <a:gd name="T10" fmla="*/ 25 w 75"/>
                    <a:gd name="T11" fmla="*/ 13 h 63"/>
                    <a:gd name="T12" fmla="*/ 25 w 75"/>
                    <a:gd name="T13" fmla="*/ 13 h 63"/>
                    <a:gd name="T14" fmla="*/ 25 w 75"/>
                    <a:gd name="T15" fmla="*/ 25 h 63"/>
                    <a:gd name="T16" fmla="*/ 25 w 75"/>
                    <a:gd name="T17" fmla="*/ 25 h 63"/>
                    <a:gd name="T18" fmla="*/ 12 w 75"/>
                    <a:gd name="T19" fmla="*/ 25 h 63"/>
                    <a:gd name="T20" fmla="*/ 0 w 75"/>
                    <a:gd name="T21" fmla="*/ 25 h 63"/>
                    <a:gd name="T22" fmla="*/ 0 w 75"/>
                    <a:gd name="T23" fmla="*/ 38 h 63"/>
                    <a:gd name="T24" fmla="*/ 0 w 75"/>
                    <a:gd name="T25" fmla="*/ 38 h 63"/>
                    <a:gd name="T26" fmla="*/ 0 w 75"/>
                    <a:gd name="T27" fmla="*/ 38 h 63"/>
                    <a:gd name="T28" fmla="*/ 0 w 75"/>
                    <a:gd name="T29" fmla="*/ 51 h 63"/>
                    <a:gd name="T30" fmla="*/ 0 w 75"/>
                    <a:gd name="T31" fmla="*/ 51 h 63"/>
                    <a:gd name="T32" fmla="*/ 12 w 75"/>
                    <a:gd name="T33" fmla="*/ 51 h 63"/>
                    <a:gd name="T34" fmla="*/ 12 w 75"/>
                    <a:gd name="T35" fmla="*/ 51 h 63"/>
                    <a:gd name="T36" fmla="*/ 25 w 75"/>
                    <a:gd name="T37" fmla="*/ 38 h 63"/>
                    <a:gd name="T38" fmla="*/ 25 w 75"/>
                    <a:gd name="T39" fmla="*/ 38 h 63"/>
                    <a:gd name="T40" fmla="*/ 25 w 75"/>
                    <a:gd name="T41" fmla="*/ 38 h 63"/>
                    <a:gd name="T42" fmla="*/ 25 w 75"/>
                    <a:gd name="T43" fmla="*/ 25 h 63"/>
                    <a:gd name="T44" fmla="*/ 37 w 75"/>
                    <a:gd name="T45" fmla="*/ 25 h 63"/>
                    <a:gd name="T46" fmla="*/ 37 w 75"/>
                    <a:gd name="T47" fmla="*/ 38 h 63"/>
                    <a:gd name="T48" fmla="*/ 37 w 75"/>
                    <a:gd name="T49" fmla="*/ 25 h 63"/>
                    <a:gd name="T50" fmla="*/ 37 w 75"/>
                    <a:gd name="T51" fmla="*/ 38 h 63"/>
                    <a:gd name="T52" fmla="*/ 37 w 75"/>
                    <a:gd name="T53" fmla="*/ 38 h 63"/>
                    <a:gd name="T54" fmla="*/ 25 w 75"/>
                    <a:gd name="T55" fmla="*/ 38 h 63"/>
                    <a:gd name="T56" fmla="*/ 37 w 75"/>
                    <a:gd name="T57" fmla="*/ 38 h 63"/>
                    <a:gd name="T58" fmla="*/ 25 w 75"/>
                    <a:gd name="T59" fmla="*/ 51 h 63"/>
                    <a:gd name="T60" fmla="*/ 25 w 75"/>
                    <a:gd name="T61" fmla="*/ 51 h 63"/>
                    <a:gd name="T62" fmla="*/ 37 w 75"/>
                    <a:gd name="T63" fmla="*/ 51 h 63"/>
                    <a:gd name="T64" fmla="*/ 25 w 75"/>
                    <a:gd name="T65" fmla="*/ 63 h 63"/>
                    <a:gd name="T66" fmla="*/ 25 w 75"/>
                    <a:gd name="T67" fmla="*/ 63 h 63"/>
                    <a:gd name="T68" fmla="*/ 25 w 75"/>
                    <a:gd name="T69" fmla="*/ 63 h 63"/>
                    <a:gd name="T70" fmla="*/ 25 w 75"/>
                    <a:gd name="T71" fmla="*/ 63 h 63"/>
                    <a:gd name="T72" fmla="*/ 37 w 75"/>
                    <a:gd name="T73" fmla="*/ 63 h 63"/>
                    <a:gd name="T74" fmla="*/ 37 w 75"/>
                    <a:gd name="T75" fmla="*/ 63 h 63"/>
                    <a:gd name="T76" fmla="*/ 50 w 75"/>
                    <a:gd name="T77" fmla="*/ 63 h 63"/>
                    <a:gd name="T78" fmla="*/ 62 w 75"/>
                    <a:gd name="T79" fmla="*/ 51 h 63"/>
                    <a:gd name="T80" fmla="*/ 62 w 75"/>
                    <a:gd name="T81" fmla="*/ 51 h 63"/>
                    <a:gd name="T82" fmla="*/ 62 w 75"/>
                    <a:gd name="T83" fmla="*/ 51 h 63"/>
                    <a:gd name="T84" fmla="*/ 75 w 75"/>
                    <a:gd name="T85" fmla="*/ 51 h 63"/>
                    <a:gd name="T86" fmla="*/ 75 w 75"/>
                    <a:gd name="T87" fmla="*/ 38 h 63"/>
                    <a:gd name="T88" fmla="*/ 62 w 75"/>
                    <a:gd name="T89" fmla="*/ 38 h 63"/>
                    <a:gd name="T90" fmla="*/ 62 w 75"/>
                    <a:gd name="T91" fmla="*/ 25 h 63"/>
                    <a:gd name="T92" fmla="*/ 50 w 75"/>
                    <a:gd name="T93" fmla="*/ 25 h 63"/>
                    <a:gd name="T94" fmla="*/ 50 w 75"/>
                    <a:gd name="T95" fmla="*/ 25 h 63"/>
                    <a:gd name="T96" fmla="*/ 50 w 75"/>
                    <a:gd name="T97" fmla="*/ 13 h 63"/>
                    <a:gd name="T98" fmla="*/ 50 w 75"/>
                    <a:gd name="T99" fmla="*/ 13 h 63"/>
                    <a:gd name="T100" fmla="*/ 50 w 75"/>
                    <a:gd name="T101" fmla="*/ 13 h 63"/>
                    <a:gd name="T102" fmla="*/ 50 w 75"/>
                    <a:gd name="T103" fmla="*/ 0 h 63"/>
                    <a:gd name="T104" fmla="*/ 50 w 75"/>
                    <a:gd name="T105" fmla="*/ 0 h 63"/>
                    <a:gd name="T106" fmla="*/ 37 w 75"/>
                    <a:gd name="T107" fmla="*/ 0 h 63"/>
                    <a:gd name="T108" fmla="*/ 37 w 75"/>
                    <a:gd name="T10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 h="63">
                      <a:moveTo>
                        <a:pt x="37" y="0"/>
                      </a:moveTo>
                      <a:lnTo>
                        <a:pt x="37" y="0"/>
                      </a:lnTo>
                      <a:lnTo>
                        <a:pt x="37" y="0"/>
                      </a:lnTo>
                      <a:lnTo>
                        <a:pt x="37" y="0"/>
                      </a:lnTo>
                      <a:lnTo>
                        <a:pt x="37" y="0"/>
                      </a:lnTo>
                      <a:lnTo>
                        <a:pt x="37" y="0"/>
                      </a:lnTo>
                      <a:lnTo>
                        <a:pt x="25" y="0"/>
                      </a:lnTo>
                      <a:lnTo>
                        <a:pt x="25" y="0"/>
                      </a:lnTo>
                      <a:lnTo>
                        <a:pt x="25" y="0"/>
                      </a:lnTo>
                      <a:lnTo>
                        <a:pt x="25" y="0"/>
                      </a:lnTo>
                      <a:lnTo>
                        <a:pt x="25" y="0"/>
                      </a:lnTo>
                      <a:lnTo>
                        <a:pt x="25" y="0"/>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25" y="25"/>
                      </a:lnTo>
                      <a:lnTo>
                        <a:pt x="25" y="25"/>
                      </a:lnTo>
                      <a:lnTo>
                        <a:pt x="25" y="25"/>
                      </a:lnTo>
                      <a:lnTo>
                        <a:pt x="25" y="25"/>
                      </a:lnTo>
                      <a:lnTo>
                        <a:pt x="25" y="25"/>
                      </a:lnTo>
                      <a:lnTo>
                        <a:pt x="25" y="25"/>
                      </a:lnTo>
                      <a:lnTo>
                        <a:pt x="25" y="25"/>
                      </a:lnTo>
                      <a:lnTo>
                        <a:pt x="25" y="25"/>
                      </a:lnTo>
                      <a:lnTo>
                        <a:pt x="25" y="25"/>
                      </a:lnTo>
                      <a:lnTo>
                        <a:pt x="25" y="25"/>
                      </a:lnTo>
                      <a:lnTo>
                        <a:pt x="12" y="25"/>
                      </a:lnTo>
                      <a:lnTo>
                        <a:pt x="12" y="25"/>
                      </a:lnTo>
                      <a:lnTo>
                        <a:pt x="12" y="25"/>
                      </a:lnTo>
                      <a:lnTo>
                        <a:pt x="12" y="25"/>
                      </a:lnTo>
                      <a:lnTo>
                        <a:pt x="12" y="25"/>
                      </a:lnTo>
                      <a:lnTo>
                        <a:pt x="12" y="25"/>
                      </a:lnTo>
                      <a:lnTo>
                        <a:pt x="12" y="25"/>
                      </a:lnTo>
                      <a:lnTo>
                        <a:pt x="12" y="25"/>
                      </a:lnTo>
                      <a:lnTo>
                        <a:pt x="0" y="25"/>
                      </a:lnTo>
                      <a:lnTo>
                        <a:pt x="0" y="25"/>
                      </a:lnTo>
                      <a:lnTo>
                        <a:pt x="0" y="38"/>
                      </a:lnTo>
                      <a:lnTo>
                        <a:pt x="0" y="38"/>
                      </a:lnTo>
                      <a:lnTo>
                        <a:pt x="0" y="38"/>
                      </a:lnTo>
                      <a:lnTo>
                        <a:pt x="0" y="38"/>
                      </a:lnTo>
                      <a:lnTo>
                        <a:pt x="0" y="38"/>
                      </a:lnTo>
                      <a:lnTo>
                        <a:pt x="0" y="38"/>
                      </a:lnTo>
                      <a:lnTo>
                        <a:pt x="0" y="38"/>
                      </a:lnTo>
                      <a:lnTo>
                        <a:pt x="0" y="38"/>
                      </a:lnTo>
                      <a:lnTo>
                        <a:pt x="0" y="38"/>
                      </a:lnTo>
                      <a:lnTo>
                        <a:pt x="0" y="38"/>
                      </a:lnTo>
                      <a:lnTo>
                        <a:pt x="0" y="38"/>
                      </a:lnTo>
                      <a:lnTo>
                        <a:pt x="0" y="38"/>
                      </a:lnTo>
                      <a:lnTo>
                        <a:pt x="0" y="38"/>
                      </a:lnTo>
                      <a:lnTo>
                        <a:pt x="0" y="38"/>
                      </a:lnTo>
                      <a:lnTo>
                        <a:pt x="0" y="38"/>
                      </a:lnTo>
                      <a:lnTo>
                        <a:pt x="0" y="51"/>
                      </a:lnTo>
                      <a:lnTo>
                        <a:pt x="0" y="51"/>
                      </a:lnTo>
                      <a:lnTo>
                        <a:pt x="0" y="51"/>
                      </a:lnTo>
                      <a:lnTo>
                        <a:pt x="0" y="51"/>
                      </a:lnTo>
                      <a:lnTo>
                        <a:pt x="0" y="51"/>
                      </a:lnTo>
                      <a:lnTo>
                        <a:pt x="0" y="51"/>
                      </a:lnTo>
                      <a:lnTo>
                        <a:pt x="0" y="51"/>
                      </a:lnTo>
                      <a:lnTo>
                        <a:pt x="0" y="51"/>
                      </a:lnTo>
                      <a:lnTo>
                        <a:pt x="0" y="51"/>
                      </a:lnTo>
                      <a:lnTo>
                        <a:pt x="0" y="51"/>
                      </a:lnTo>
                      <a:lnTo>
                        <a:pt x="0" y="51"/>
                      </a:lnTo>
                      <a:lnTo>
                        <a:pt x="0" y="51"/>
                      </a:lnTo>
                      <a:lnTo>
                        <a:pt x="12" y="51"/>
                      </a:lnTo>
                      <a:lnTo>
                        <a:pt x="12" y="51"/>
                      </a:lnTo>
                      <a:lnTo>
                        <a:pt x="12" y="51"/>
                      </a:lnTo>
                      <a:lnTo>
                        <a:pt x="12" y="51"/>
                      </a:lnTo>
                      <a:lnTo>
                        <a:pt x="12" y="51"/>
                      </a:lnTo>
                      <a:lnTo>
                        <a:pt x="12" y="51"/>
                      </a:lnTo>
                      <a:lnTo>
                        <a:pt x="12" y="51"/>
                      </a:lnTo>
                      <a:lnTo>
                        <a:pt x="12" y="51"/>
                      </a:lnTo>
                      <a:lnTo>
                        <a:pt x="25" y="51"/>
                      </a:lnTo>
                      <a:lnTo>
                        <a:pt x="25" y="51"/>
                      </a:lnTo>
                      <a:lnTo>
                        <a:pt x="25" y="51"/>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25"/>
                      </a:lnTo>
                      <a:lnTo>
                        <a:pt x="25" y="25"/>
                      </a:lnTo>
                      <a:lnTo>
                        <a:pt x="25" y="25"/>
                      </a:lnTo>
                      <a:lnTo>
                        <a:pt x="25" y="25"/>
                      </a:lnTo>
                      <a:lnTo>
                        <a:pt x="37" y="25"/>
                      </a:lnTo>
                      <a:lnTo>
                        <a:pt x="37" y="25"/>
                      </a:lnTo>
                      <a:lnTo>
                        <a:pt x="37" y="25"/>
                      </a:lnTo>
                      <a:lnTo>
                        <a:pt x="37" y="25"/>
                      </a:lnTo>
                      <a:lnTo>
                        <a:pt x="37" y="25"/>
                      </a:lnTo>
                      <a:lnTo>
                        <a:pt x="37" y="38"/>
                      </a:lnTo>
                      <a:lnTo>
                        <a:pt x="37" y="38"/>
                      </a:lnTo>
                      <a:lnTo>
                        <a:pt x="37" y="38"/>
                      </a:lnTo>
                      <a:lnTo>
                        <a:pt x="37" y="38"/>
                      </a:lnTo>
                      <a:lnTo>
                        <a:pt x="37" y="25"/>
                      </a:lnTo>
                      <a:lnTo>
                        <a:pt x="37" y="25"/>
                      </a:lnTo>
                      <a:lnTo>
                        <a:pt x="37" y="25"/>
                      </a:lnTo>
                      <a:lnTo>
                        <a:pt x="37" y="25"/>
                      </a:lnTo>
                      <a:lnTo>
                        <a:pt x="37" y="25"/>
                      </a:lnTo>
                      <a:lnTo>
                        <a:pt x="37" y="25"/>
                      </a:lnTo>
                      <a:lnTo>
                        <a:pt x="37" y="38"/>
                      </a:lnTo>
                      <a:lnTo>
                        <a:pt x="37" y="38"/>
                      </a:lnTo>
                      <a:lnTo>
                        <a:pt x="37" y="38"/>
                      </a:lnTo>
                      <a:lnTo>
                        <a:pt x="37" y="38"/>
                      </a:lnTo>
                      <a:lnTo>
                        <a:pt x="37" y="38"/>
                      </a:lnTo>
                      <a:lnTo>
                        <a:pt x="37" y="38"/>
                      </a:lnTo>
                      <a:lnTo>
                        <a:pt x="37" y="38"/>
                      </a:lnTo>
                      <a:lnTo>
                        <a:pt x="37" y="38"/>
                      </a:lnTo>
                      <a:lnTo>
                        <a:pt x="37" y="38"/>
                      </a:lnTo>
                      <a:lnTo>
                        <a:pt x="37" y="38"/>
                      </a:lnTo>
                      <a:lnTo>
                        <a:pt x="37" y="38"/>
                      </a:lnTo>
                      <a:lnTo>
                        <a:pt x="37" y="38"/>
                      </a:lnTo>
                      <a:lnTo>
                        <a:pt x="25" y="38"/>
                      </a:lnTo>
                      <a:lnTo>
                        <a:pt x="25" y="38"/>
                      </a:lnTo>
                      <a:lnTo>
                        <a:pt x="25" y="38"/>
                      </a:lnTo>
                      <a:lnTo>
                        <a:pt x="25" y="38"/>
                      </a:lnTo>
                      <a:lnTo>
                        <a:pt x="25" y="38"/>
                      </a:lnTo>
                      <a:lnTo>
                        <a:pt x="25" y="38"/>
                      </a:lnTo>
                      <a:lnTo>
                        <a:pt x="37" y="38"/>
                      </a:lnTo>
                      <a:lnTo>
                        <a:pt x="37" y="51"/>
                      </a:lnTo>
                      <a:lnTo>
                        <a:pt x="37" y="51"/>
                      </a:lnTo>
                      <a:lnTo>
                        <a:pt x="25" y="51"/>
                      </a:lnTo>
                      <a:lnTo>
                        <a:pt x="25" y="51"/>
                      </a:lnTo>
                      <a:lnTo>
                        <a:pt x="25" y="51"/>
                      </a:lnTo>
                      <a:lnTo>
                        <a:pt x="25" y="51"/>
                      </a:lnTo>
                      <a:lnTo>
                        <a:pt x="25" y="51"/>
                      </a:lnTo>
                      <a:lnTo>
                        <a:pt x="25" y="51"/>
                      </a:lnTo>
                      <a:lnTo>
                        <a:pt x="25" y="51"/>
                      </a:lnTo>
                      <a:lnTo>
                        <a:pt x="25" y="51"/>
                      </a:lnTo>
                      <a:lnTo>
                        <a:pt x="25" y="51"/>
                      </a:lnTo>
                      <a:lnTo>
                        <a:pt x="37" y="51"/>
                      </a:lnTo>
                      <a:lnTo>
                        <a:pt x="37" y="51"/>
                      </a:lnTo>
                      <a:lnTo>
                        <a:pt x="37" y="51"/>
                      </a:lnTo>
                      <a:lnTo>
                        <a:pt x="37" y="51"/>
                      </a:lnTo>
                      <a:lnTo>
                        <a:pt x="37" y="51"/>
                      </a:lnTo>
                      <a:lnTo>
                        <a:pt x="25" y="51"/>
                      </a:lnTo>
                      <a:lnTo>
                        <a:pt x="25" y="51"/>
                      </a:lnTo>
                      <a:lnTo>
                        <a:pt x="25" y="51"/>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37" y="63"/>
                      </a:lnTo>
                      <a:lnTo>
                        <a:pt x="37" y="63"/>
                      </a:lnTo>
                      <a:lnTo>
                        <a:pt x="37" y="63"/>
                      </a:lnTo>
                      <a:lnTo>
                        <a:pt x="37" y="63"/>
                      </a:lnTo>
                      <a:lnTo>
                        <a:pt x="37" y="63"/>
                      </a:lnTo>
                      <a:lnTo>
                        <a:pt x="37" y="63"/>
                      </a:lnTo>
                      <a:lnTo>
                        <a:pt x="37" y="63"/>
                      </a:lnTo>
                      <a:lnTo>
                        <a:pt x="50" y="63"/>
                      </a:lnTo>
                      <a:lnTo>
                        <a:pt x="50" y="63"/>
                      </a:lnTo>
                      <a:lnTo>
                        <a:pt x="50" y="63"/>
                      </a:lnTo>
                      <a:lnTo>
                        <a:pt x="50" y="63"/>
                      </a:lnTo>
                      <a:lnTo>
                        <a:pt x="50" y="63"/>
                      </a:lnTo>
                      <a:lnTo>
                        <a:pt x="50" y="63"/>
                      </a:lnTo>
                      <a:lnTo>
                        <a:pt x="50" y="63"/>
                      </a:lnTo>
                      <a:lnTo>
                        <a:pt x="50" y="63"/>
                      </a:lnTo>
                      <a:lnTo>
                        <a:pt x="62" y="63"/>
                      </a:lnTo>
                      <a:lnTo>
                        <a:pt x="62" y="51"/>
                      </a:lnTo>
                      <a:lnTo>
                        <a:pt x="62" y="51"/>
                      </a:lnTo>
                      <a:lnTo>
                        <a:pt x="62" y="51"/>
                      </a:lnTo>
                      <a:lnTo>
                        <a:pt x="62" y="51"/>
                      </a:lnTo>
                      <a:lnTo>
                        <a:pt x="62" y="51"/>
                      </a:lnTo>
                      <a:lnTo>
                        <a:pt x="62" y="51"/>
                      </a:lnTo>
                      <a:lnTo>
                        <a:pt x="62" y="51"/>
                      </a:lnTo>
                      <a:lnTo>
                        <a:pt x="75" y="51"/>
                      </a:lnTo>
                      <a:lnTo>
                        <a:pt x="75" y="51"/>
                      </a:lnTo>
                      <a:lnTo>
                        <a:pt x="62" y="51"/>
                      </a:lnTo>
                      <a:lnTo>
                        <a:pt x="62" y="51"/>
                      </a:lnTo>
                      <a:lnTo>
                        <a:pt x="62" y="51"/>
                      </a:lnTo>
                      <a:lnTo>
                        <a:pt x="62" y="51"/>
                      </a:lnTo>
                      <a:lnTo>
                        <a:pt x="62" y="51"/>
                      </a:lnTo>
                      <a:lnTo>
                        <a:pt x="62" y="51"/>
                      </a:lnTo>
                      <a:lnTo>
                        <a:pt x="75" y="51"/>
                      </a:lnTo>
                      <a:lnTo>
                        <a:pt x="75" y="51"/>
                      </a:lnTo>
                      <a:lnTo>
                        <a:pt x="75" y="38"/>
                      </a:lnTo>
                      <a:lnTo>
                        <a:pt x="75" y="38"/>
                      </a:lnTo>
                      <a:lnTo>
                        <a:pt x="75" y="38"/>
                      </a:lnTo>
                      <a:lnTo>
                        <a:pt x="75" y="38"/>
                      </a:lnTo>
                      <a:lnTo>
                        <a:pt x="75" y="38"/>
                      </a:lnTo>
                      <a:lnTo>
                        <a:pt x="75" y="38"/>
                      </a:lnTo>
                      <a:lnTo>
                        <a:pt x="62" y="38"/>
                      </a:lnTo>
                      <a:lnTo>
                        <a:pt x="62" y="38"/>
                      </a:lnTo>
                      <a:lnTo>
                        <a:pt x="62" y="38"/>
                      </a:lnTo>
                      <a:lnTo>
                        <a:pt x="62" y="38"/>
                      </a:lnTo>
                      <a:lnTo>
                        <a:pt x="62" y="38"/>
                      </a:lnTo>
                      <a:lnTo>
                        <a:pt x="62" y="38"/>
                      </a:lnTo>
                      <a:lnTo>
                        <a:pt x="62" y="25"/>
                      </a:lnTo>
                      <a:lnTo>
                        <a:pt x="62" y="25"/>
                      </a:lnTo>
                      <a:lnTo>
                        <a:pt x="62" y="25"/>
                      </a:lnTo>
                      <a:lnTo>
                        <a:pt x="62" y="25"/>
                      </a:lnTo>
                      <a:lnTo>
                        <a:pt x="62" y="25"/>
                      </a:lnTo>
                      <a:lnTo>
                        <a:pt x="62" y="25"/>
                      </a:lnTo>
                      <a:lnTo>
                        <a:pt x="50" y="25"/>
                      </a:lnTo>
                      <a:lnTo>
                        <a:pt x="50" y="25"/>
                      </a:lnTo>
                      <a:lnTo>
                        <a:pt x="50" y="25"/>
                      </a:lnTo>
                      <a:lnTo>
                        <a:pt x="50" y="25"/>
                      </a:lnTo>
                      <a:lnTo>
                        <a:pt x="50" y="25"/>
                      </a:lnTo>
                      <a:lnTo>
                        <a:pt x="50" y="25"/>
                      </a:lnTo>
                      <a:lnTo>
                        <a:pt x="50" y="25"/>
                      </a:lnTo>
                      <a:lnTo>
                        <a:pt x="50" y="25"/>
                      </a:lnTo>
                      <a:lnTo>
                        <a:pt x="50" y="13"/>
                      </a:lnTo>
                      <a:lnTo>
                        <a:pt x="50" y="13"/>
                      </a:lnTo>
                      <a:lnTo>
                        <a:pt x="50" y="13"/>
                      </a:lnTo>
                      <a:lnTo>
                        <a:pt x="50" y="13"/>
                      </a:lnTo>
                      <a:lnTo>
                        <a:pt x="50" y="13"/>
                      </a:lnTo>
                      <a:lnTo>
                        <a:pt x="50" y="13"/>
                      </a:lnTo>
                      <a:lnTo>
                        <a:pt x="50" y="13"/>
                      </a:lnTo>
                      <a:lnTo>
                        <a:pt x="50" y="13"/>
                      </a:lnTo>
                      <a:lnTo>
                        <a:pt x="50" y="13"/>
                      </a:lnTo>
                      <a:lnTo>
                        <a:pt x="50" y="13"/>
                      </a:lnTo>
                      <a:lnTo>
                        <a:pt x="50" y="13"/>
                      </a:lnTo>
                      <a:lnTo>
                        <a:pt x="50" y="13"/>
                      </a:lnTo>
                      <a:lnTo>
                        <a:pt x="50" y="13"/>
                      </a:lnTo>
                      <a:lnTo>
                        <a:pt x="50" y="13"/>
                      </a:lnTo>
                      <a:lnTo>
                        <a:pt x="37" y="13"/>
                      </a:lnTo>
                      <a:lnTo>
                        <a:pt x="37" y="13"/>
                      </a:lnTo>
                      <a:lnTo>
                        <a:pt x="50" y="0"/>
                      </a:lnTo>
                      <a:lnTo>
                        <a:pt x="50" y="0"/>
                      </a:lnTo>
                      <a:lnTo>
                        <a:pt x="50" y="0"/>
                      </a:lnTo>
                      <a:lnTo>
                        <a:pt x="50" y="0"/>
                      </a:lnTo>
                      <a:lnTo>
                        <a:pt x="50" y="0"/>
                      </a:lnTo>
                      <a:lnTo>
                        <a:pt x="50" y="0"/>
                      </a:lnTo>
                      <a:lnTo>
                        <a:pt x="50" y="0"/>
                      </a:lnTo>
                      <a:lnTo>
                        <a:pt x="50" y="0"/>
                      </a:lnTo>
                      <a:lnTo>
                        <a:pt x="50" y="0"/>
                      </a:lnTo>
                      <a:lnTo>
                        <a:pt x="50" y="0"/>
                      </a:lnTo>
                      <a:lnTo>
                        <a:pt x="37" y="0"/>
                      </a:lnTo>
                      <a:lnTo>
                        <a:pt x="37" y="0"/>
                      </a:lnTo>
                      <a:lnTo>
                        <a:pt x="37" y="0"/>
                      </a:lnTo>
                      <a:lnTo>
                        <a:pt x="37" y="0"/>
                      </a:lnTo>
                      <a:lnTo>
                        <a:pt x="37" y="0"/>
                      </a:lnTo>
                      <a:lnTo>
                        <a:pt x="37" y="0"/>
                      </a:lnTo>
                      <a:lnTo>
                        <a:pt x="37" y="0"/>
                      </a:lnTo>
                      <a:lnTo>
                        <a:pt x="37"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89" name="Freeform 242"/>
                <p:cNvSpPr>
                  <a:spLocks/>
                </p:cNvSpPr>
                <p:nvPr/>
              </p:nvSpPr>
              <p:spPr bwMode="auto">
                <a:xfrm>
                  <a:off x="6276975" y="4383088"/>
                  <a:ext cx="19050" cy="0"/>
                </a:xfrm>
                <a:custGeom>
                  <a:avLst/>
                  <a:gdLst>
                    <a:gd name="T0" fmla="*/ 0 w 12"/>
                    <a:gd name="T1" fmla="*/ 0 w 12"/>
                    <a:gd name="T2" fmla="*/ 0 w 12"/>
                    <a:gd name="T3" fmla="*/ 0 w 12"/>
                    <a:gd name="T4" fmla="*/ 0 w 12"/>
                    <a:gd name="T5" fmla="*/ 0 w 12"/>
                    <a:gd name="T6" fmla="*/ 0 w 12"/>
                    <a:gd name="T7" fmla="*/ 0 w 12"/>
                    <a:gd name="T8" fmla="*/ 12 w 12"/>
                    <a:gd name="T9" fmla="*/ 12 w 12"/>
                    <a:gd name="T10" fmla="*/ 12 w 12"/>
                    <a:gd name="T11" fmla="*/ 0 w 12"/>
                    <a:gd name="T12" fmla="*/ 0 w 12"/>
                    <a:gd name="T13" fmla="*/ 0 w 12"/>
                    <a:gd name="T14" fmla="*/ 0 w 12"/>
                    <a:gd name="T15" fmla="*/ 0 w 12"/>
                    <a:gd name="T16" fmla="*/ 0 w 12"/>
                    <a:gd name="T17" fmla="*/ 0 w 12"/>
                    <a:gd name="T18" fmla="*/ 0 w 12"/>
                    <a:gd name="T19" fmla="*/ 0 w 12"/>
                    <a:gd name="T20" fmla="*/ 0 w 12"/>
                    <a:gd name="T21" fmla="*/ 0 w 12"/>
                    <a:gd name="T22"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Lst>
                  <a:rect l="0" t="0" r="r" b="b"/>
                  <a:pathLst>
                    <a:path w="12">
                      <a:moveTo>
                        <a:pt x="0" y="0"/>
                      </a:moveTo>
                      <a:lnTo>
                        <a:pt x="0" y="0"/>
                      </a:lnTo>
                      <a:lnTo>
                        <a:pt x="0" y="0"/>
                      </a:lnTo>
                      <a:lnTo>
                        <a:pt x="0" y="0"/>
                      </a:lnTo>
                      <a:lnTo>
                        <a:pt x="0" y="0"/>
                      </a:lnTo>
                      <a:lnTo>
                        <a:pt x="0" y="0"/>
                      </a:lnTo>
                      <a:lnTo>
                        <a:pt x="0" y="0"/>
                      </a:lnTo>
                      <a:lnTo>
                        <a:pt x="0" y="0"/>
                      </a:lnTo>
                      <a:lnTo>
                        <a:pt x="12" y="0"/>
                      </a:lnTo>
                      <a:lnTo>
                        <a:pt x="12" y="0"/>
                      </a:lnTo>
                      <a:lnTo>
                        <a:pt x="12"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0" name="Freeform 243"/>
                <p:cNvSpPr>
                  <a:spLocks/>
                </p:cNvSpPr>
                <p:nvPr/>
              </p:nvSpPr>
              <p:spPr bwMode="auto">
                <a:xfrm>
                  <a:off x="6276975" y="4041776"/>
                  <a:ext cx="19050" cy="0"/>
                </a:xfrm>
                <a:custGeom>
                  <a:avLst/>
                  <a:gdLst>
                    <a:gd name="T0" fmla="*/ 0 w 12"/>
                    <a:gd name="T1" fmla="*/ 0 w 12"/>
                    <a:gd name="T2" fmla="*/ 0 w 12"/>
                    <a:gd name="T3" fmla="*/ 0 w 12"/>
                    <a:gd name="T4" fmla="*/ 12 w 12"/>
                    <a:gd name="T5" fmla="*/ 12 w 12"/>
                    <a:gd name="T6" fmla="*/ 12 w 12"/>
                    <a:gd name="T7" fmla="*/ 12 w 12"/>
                    <a:gd name="T8" fmla="*/ 12 w 12"/>
                    <a:gd name="T9" fmla="*/ 12 w 12"/>
                    <a:gd name="T10" fmla="*/ 12 w 12"/>
                    <a:gd name="T11" fmla="*/ 12 w 12"/>
                    <a:gd name="T12" fmla="*/ 12 w 12"/>
                    <a:gd name="T13" fmla="*/ 12 w 12"/>
                    <a:gd name="T14" fmla="*/ 0 w 12"/>
                    <a:gd name="T15" fmla="*/ 0 w 12"/>
                    <a:gd name="T16"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Lst>
                  <a:rect l="0" t="0" r="r" b="b"/>
                  <a:pathLst>
                    <a:path w="12">
                      <a:moveTo>
                        <a:pt x="0" y="0"/>
                      </a:moveTo>
                      <a:lnTo>
                        <a:pt x="0" y="0"/>
                      </a:lnTo>
                      <a:lnTo>
                        <a:pt x="0" y="0"/>
                      </a:lnTo>
                      <a:lnTo>
                        <a:pt x="0" y="0"/>
                      </a:lnTo>
                      <a:lnTo>
                        <a:pt x="12" y="0"/>
                      </a:lnTo>
                      <a:lnTo>
                        <a:pt x="12" y="0"/>
                      </a:lnTo>
                      <a:lnTo>
                        <a:pt x="12" y="0"/>
                      </a:lnTo>
                      <a:lnTo>
                        <a:pt x="12" y="0"/>
                      </a:lnTo>
                      <a:lnTo>
                        <a:pt x="12" y="0"/>
                      </a:lnTo>
                      <a:lnTo>
                        <a:pt x="12" y="0"/>
                      </a:lnTo>
                      <a:lnTo>
                        <a:pt x="12" y="0"/>
                      </a:lnTo>
                      <a:lnTo>
                        <a:pt x="12" y="0"/>
                      </a:lnTo>
                      <a:lnTo>
                        <a:pt x="12" y="0"/>
                      </a:lnTo>
                      <a:lnTo>
                        <a:pt x="12"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1" name="Freeform 244"/>
                <p:cNvSpPr>
                  <a:spLocks/>
                </p:cNvSpPr>
                <p:nvPr/>
              </p:nvSpPr>
              <p:spPr bwMode="auto">
                <a:xfrm>
                  <a:off x="5978525" y="3862388"/>
                  <a:ext cx="0" cy="20638"/>
                </a:xfrm>
                <a:custGeom>
                  <a:avLst/>
                  <a:gdLst>
                    <a:gd name="T0" fmla="*/ 0 h 13"/>
                    <a:gd name="T1" fmla="*/ 0 h 13"/>
                    <a:gd name="T2" fmla="*/ 0 h 13"/>
                    <a:gd name="T3" fmla="*/ 0 h 13"/>
                    <a:gd name="T4" fmla="*/ 0 h 13"/>
                    <a:gd name="T5" fmla="*/ 0 h 13"/>
                    <a:gd name="T6" fmla="*/ 0 h 13"/>
                    <a:gd name="T7" fmla="*/ 0 h 13"/>
                    <a:gd name="T8" fmla="*/ 0 h 13"/>
                    <a:gd name="T9" fmla="*/ 13 h 13"/>
                    <a:gd name="T10" fmla="*/ 13 h 13"/>
                    <a:gd name="T11" fmla="*/ 13 h 13"/>
                    <a:gd name="T12" fmla="*/ 0 h 13"/>
                    <a:gd name="T13" fmla="*/ 0 h 13"/>
                    <a:gd name="T14" fmla="*/ 0 h 13"/>
                    <a:gd name="T15" fmla="*/ 0 h 13"/>
                    <a:gd name="T16" fmla="*/ 0 h 13"/>
                    <a:gd name="T17" fmla="*/ 0 h 13"/>
                    <a:gd name="T18" fmla="*/ 0 h 13"/>
                    <a:gd name="T19" fmla="*/ 0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3">
                      <a:moveTo>
                        <a:pt x="0" y="0"/>
                      </a:moveTo>
                      <a:lnTo>
                        <a:pt x="0" y="0"/>
                      </a:lnTo>
                      <a:lnTo>
                        <a:pt x="0" y="0"/>
                      </a:lnTo>
                      <a:lnTo>
                        <a:pt x="0" y="0"/>
                      </a:lnTo>
                      <a:lnTo>
                        <a:pt x="0" y="0"/>
                      </a:lnTo>
                      <a:lnTo>
                        <a:pt x="0" y="0"/>
                      </a:lnTo>
                      <a:lnTo>
                        <a:pt x="0" y="0"/>
                      </a:lnTo>
                      <a:lnTo>
                        <a:pt x="0" y="0"/>
                      </a:lnTo>
                      <a:lnTo>
                        <a:pt x="0" y="0"/>
                      </a:lnTo>
                      <a:lnTo>
                        <a:pt x="0" y="13"/>
                      </a:lnTo>
                      <a:lnTo>
                        <a:pt x="0" y="13"/>
                      </a:lnTo>
                      <a:lnTo>
                        <a:pt x="0" y="13"/>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2" name="Freeform 245"/>
                <p:cNvSpPr>
                  <a:spLocks/>
                </p:cNvSpPr>
                <p:nvPr/>
              </p:nvSpPr>
              <p:spPr bwMode="auto">
                <a:xfrm>
                  <a:off x="5978525" y="3941763"/>
                  <a:ext cx="0" cy="20638"/>
                </a:xfrm>
                <a:custGeom>
                  <a:avLst/>
                  <a:gdLst>
                    <a:gd name="T0" fmla="*/ 13 h 13"/>
                    <a:gd name="T1" fmla="*/ 13 h 13"/>
                    <a:gd name="T2" fmla="*/ 13 h 13"/>
                    <a:gd name="T3" fmla="*/ 13 h 13"/>
                    <a:gd name="T4" fmla="*/ 13 h 13"/>
                    <a:gd name="T5" fmla="*/ 13 h 13"/>
                    <a:gd name="T6" fmla="*/ 13 h 13"/>
                    <a:gd name="T7" fmla="*/ 13 h 13"/>
                    <a:gd name="T8" fmla="*/ 13 h 13"/>
                    <a:gd name="T9" fmla="*/ 13 h 13"/>
                    <a:gd name="T10" fmla="*/ 13 h 13"/>
                    <a:gd name="T11" fmla="*/ 13 h 13"/>
                    <a:gd name="T12" fmla="*/ 13 h 13"/>
                    <a:gd name="T13" fmla="*/ 0 h 13"/>
                    <a:gd name="T14" fmla="*/ 0 h 13"/>
                    <a:gd name="T15" fmla="*/ 0 h 13"/>
                    <a:gd name="T16" fmla="*/ 0 h 13"/>
                    <a:gd name="T17" fmla="*/ 0 h 13"/>
                    <a:gd name="T18" fmla="*/ 13 h 13"/>
                    <a:gd name="T19" fmla="*/ 13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Lst>
                  <a:rect l="0" t="0" r="r" b="b"/>
                  <a:pathLst>
                    <a:path h="13">
                      <a:moveTo>
                        <a:pt x="0" y="13"/>
                      </a:move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0"/>
                      </a:lnTo>
                      <a:lnTo>
                        <a:pt x="0" y="0"/>
                      </a:lnTo>
                      <a:lnTo>
                        <a:pt x="0" y="0"/>
                      </a:lnTo>
                      <a:lnTo>
                        <a:pt x="0" y="0"/>
                      </a:lnTo>
                      <a:lnTo>
                        <a:pt x="0" y="0"/>
                      </a:lnTo>
                      <a:lnTo>
                        <a:pt x="0" y="13"/>
                      </a:lnTo>
                      <a:lnTo>
                        <a:pt x="0" y="13"/>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3" name="Freeform 246"/>
                <p:cNvSpPr>
                  <a:spLocks/>
                </p:cNvSpPr>
                <p:nvPr/>
              </p:nvSpPr>
              <p:spPr bwMode="auto">
                <a:xfrm>
                  <a:off x="7091363" y="4022726"/>
                  <a:ext cx="19050" cy="19050"/>
                </a:xfrm>
                <a:custGeom>
                  <a:avLst/>
                  <a:gdLst>
                    <a:gd name="T0" fmla="*/ 0 w 12"/>
                    <a:gd name="T1" fmla="*/ 0 h 12"/>
                    <a:gd name="T2" fmla="*/ 0 w 12"/>
                    <a:gd name="T3" fmla="*/ 12 h 12"/>
                    <a:gd name="T4" fmla="*/ 0 w 12"/>
                    <a:gd name="T5" fmla="*/ 12 h 12"/>
                    <a:gd name="T6" fmla="*/ 0 w 12"/>
                    <a:gd name="T7" fmla="*/ 12 h 12"/>
                    <a:gd name="T8" fmla="*/ 0 w 12"/>
                    <a:gd name="T9" fmla="*/ 12 h 12"/>
                    <a:gd name="T10" fmla="*/ 0 w 12"/>
                    <a:gd name="T11" fmla="*/ 12 h 12"/>
                    <a:gd name="T12" fmla="*/ 0 w 12"/>
                    <a:gd name="T13" fmla="*/ 12 h 12"/>
                    <a:gd name="T14" fmla="*/ 0 w 12"/>
                    <a:gd name="T15" fmla="*/ 12 h 12"/>
                    <a:gd name="T16" fmla="*/ 0 w 12"/>
                    <a:gd name="T17" fmla="*/ 12 h 12"/>
                    <a:gd name="T18" fmla="*/ 0 w 12"/>
                    <a:gd name="T19" fmla="*/ 12 h 12"/>
                    <a:gd name="T20" fmla="*/ 0 w 12"/>
                    <a:gd name="T21" fmla="*/ 12 h 12"/>
                    <a:gd name="T22" fmla="*/ 12 w 12"/>
                    <a:gd name="T23" fmla="*/ 12 h 12"/>
                    <a:gd name="T24" fmla="*/ 12 w 12"/>
                    <a:gd name="T25" fmla="*/ 12 h 12"/>
                    <a:gd name="T26" fmla="*/ 12 w 12"/>
                    <a:gd name="T27" fmla="*/ 12 h 12"/>
                    <a:gd name="T28" fmla="*/ 12 w 12"/>
                    <a:gd name="T29" fmla="*/ 0 h 12"/>
                    <a:gd name="T30" fmla="*/ 12 w 12"/>
                    <a:gd name="T31" fmla="*/ 0 h 12"/>
                    <a:gd name="T32" fmla="*/ 12 w 12"/>
                    <a:gd name="T33" fmla="*/ 0 h 12"/>
                    <a:gd name="T34" fmla="*/ 0 w 12"/>
                    <a:gd name="T35" fmla="*/ 0 h 12"/>
                    <a:gd name="T36" fmla="*/ 0 w 12"/>
                    <a:gd name="T37" fmla="*/ 0 h 12"/>
                    <a:gd name="T38" fmla="*/ 0 w 12"/>
                    <a:gd name="T39" fmla="*/ 0 h 12"/>
                    <a:gd name="T40" fmla="*/ 0 w 12"/>
                    <a:gd name="T41" fmla="*/ 0 h 12"/>
                    <a:gd name="T42" fmla="*/ 0 w 12"/>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12">
                      <a:moveTo>
                        <a:pt x="0" y="0"/>
                      </a:moveTo>
                      <a:lnTo>
                        <a:pt x="0" y="12"/>
                      </a:lnTo>
                      <a:lnTo>
                        <a:pt x="0" y="12"/>
                      </a:lnTo>
                      <a:lnTo>
                        <a:pt x="0" y="12"/>
                      </a:lnTo>
                      <a:lnTo>
                        <a:pt x="0" y="12"/>
                      </a:lnTo>
                      <a:lnTo>
                        <a:pt x="0" y="12"/>
                      </a:lnTo>
                      <a:lnTo>
                        <a:pt x="0" y="12"/>
                      </a:lnTo>
                      <a:lnTo>
                        <a:pt x="0" y="12"/>
                      </a:lnTo>
                      <a:lnTo>
                        <a:pt x="0" y="12"/>
                      </a:lnTo>
                      <a:lnTo>
                        <a:pt x="0" y="12"/>
                      </a:lnTo>
                      <a:lnTo>
                        <a:pt x="0" y="12"/>
                      </a:lnTo>
                      <a:lnTo>
                        <a:pt x="12" y="12"/>
                      </a:lnTo>
                      <a:lnTo>
                        <a:pt x="12" y="12"/>
                      </a:lnTo>
                      <a:lnTo>
                        <a:pt x="12" y="12"/>
                      </a:lnTo>
                      <a:lnTo>
                        <a:pt x="12" y="0"/>
                      </a:lnTo>
                      <a:lnTo>
                        <a:pt x="12" y="0"/>
                      </a:lnTo>
                      <a:lnTo>
                        <a:pt x="12"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4" name="Freeform 247"/>
                <p:cNvSpPr>
                  <a:spLocks/>
                </p:cNvSpPr>
                <p:nvPr/>
              </p:nvSpPr>
              <p:spPr bwMode="auto">
                <a:xfrm>
                  <a:off x="6694488" y="3441701"/>
                  <a:ext cx="0" cy="20638"/>
                </a:xfrm>
                <a:custGeom>
                  <a:avLst/>
                  <a:gdLst>
                    <a:gd name="T0" fmla="*/ 0 h 13"/>
                    <a:gd name="T1" fmla="*/ 0 h 13"/>
                    <a:gd name="T2" fmla="*/ 0 h 13"/>
                    <a:gd name="T3" fmla="*/ 0 h 13"/>
                    <a:gd name="T4" fmla="*/ 13 h 13"/>
                    <a:gd name="T5" fmla="*/ 13 h 13"/>
                    <a:gd name="T6" fmla="*/ 13 h 13"/>
                    <a:gd name="T7" fmla="*/ 13 h 13"/>
                    <a:gd name="T8" fmla="*/ 13 h 13"/>
                    <a:gd name="T9" fmla="*/ 13 h 13"/>
                    <a:gd name="T10" fmla="*/ 13 h 13"/>
                    <a:gd name="T11" fmla="*/ 13 h 13"/>
                    <a:gd name="T12" fmla="*/ 13 h 13"/>
                    <a:gd name="T13" fmla="*/ 13 h 13"/>
                    <a:gd name="T14" fmla="*/ 13 h 13"/>
                    <a:gd name="T15" fmla="*/ 13 h 13"/>
                    <a:gd name="T16" fmla="*/ 13 h 13"/>
                    <a:gd name="T17" fmla="*/ 13 h 13"/>
                    <a:gd name="T18" fmla="*/ 13 h 13"/>
                    <a:gd name="T19" fmla="*/ 13 h 13"/>
                    <a:gd name="T20" fmla="*/ 0 h 13"/>
                    <a:gd name="T21" fmla="*/ 0 h 13"/>
                    <a:gd name="T22" fmla="*/ 0 h 13"/>
                    <a:gd name="T23" fmla="*/ 0 h 13"/>
                    <a:gd name="T24" fmla="*/ 0 h 1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Lst>
                  <a:rect l="0" t="0" r="r" b="b"/>
                  <a:pathLst>
                    <a:path h="13">
                      <a:moveTo>
                        <a:pt x="0" y="0"/>
                      </a:moveTo>
                      <a:lnTo>
                        <a:pt x="0" y="0"/>
                      </a:lnTo>
                      <a:lnTo>
                        <a:pt x="0" y="0"/>
                      </a:lnTo>
                      <a:lnTo>
                        <a:pt x="0" y="0"/>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5" name="Freeform 248"/>
                <p:cNvSpPr>
                  <a:spLocks/>
                </p:cNvSpPr>
                <p:nvPr/>
              </p:nvSpPr>
              <p:spPr bwMode="auto">
                <a:xfrm>
                  <a:off x="6276975" y="34020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6" name="Freeform 249"/>
                <p:cNvSpPr>
                  <a:spLocks/>
                </p:cNvSpPr>
                <p:nvPr/>
              </p:nvSpPr>
              <p:spPr bwMode="auto">
                <a:xfrm>
                  <a:off x="6018213" y="3962401"/>
                  <a:ext cx="20638" cy="0"/>
                </a:xfrm>
                <a:custGeom>
                  <a:avLst/>
                  <a:gdLst>
                    <a:gd name="T0" fmla="*/ 0 w 13"/>
                    <a:gd name="T1" fmla="*/ 0 w 13"/>
                    <a:gd name="T2" fmla="*/ 0 w 13"/>
                    <a:gd name="T3" fmla="*/ 0 w 13"/>
                    <a:gd name="T4" fmla="*/ 0 w 13"/>
                    <a:gd name="T5" fmla="*/ 0 w 13"/>
                    <a:gd name="T6" fmla="*/ 0 w 13"/>
                    <a:gd name="T7" fmla="*/ 0 w 13"/>
                    <a:gd name="T8" fmla="*/ 0 w 13"/>
                    <a:gd name="T9" fmla="*/ 13 w 13"/>
                    <a:gd name="T10" fmla="*/ 13 w 13"/>
                    <a:gd name="T11" fmla="*/ 13 w 13"/>
                    <a:gd name="T12" fmla="*/ 13 w 13"/>
                    <a:gd name="T13" fmla="*/ 13 w 13"/>
                    <a:gd name="T14" fmla="*/ 13 w 13"/>
                    <a:gd name="T15" fmla="*/ 13 w 13"/>
                    <a:gd name="T16" fmla="*/ 13 w 13"/>
                    <a:gd name="T17" fmla="*/ 0 w 13"/>
                    <a:gd name="T18" fmla="*/ 0 w 13"/>
                    <a:gd name="T19" fmla="*/ 0 w 13"/>
                    <a:gd name="T20" fmla="*/ 0 w 13"/>
                    <a:gd name="T21" fmla="*/ 0 w 13"/>
                    <a:gd name="T22" fmla="*/ 0 w 13"/>
                    <a:gd name="T23" fmla="*/ 0 w 13"/>
                    <a:gd name="T24" fmla="*/ 0 w 13"/>
                    <a:gd name="T25" fmla="*/ 0 w 13"/>
                    <a:gd name="T26" fmla="*/ 0 w 13"/>
                    <a:gd name="T27" fmla="*/ 0 w 1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Lst>
                  <a:rect l="0" t="0" r="r" b="b"/>
                  <a:pathLst>
                    <a:path w="13">
                      <a:moveTo>
                        <a:pt x="0" y="0"/>
                      </a:moveTo>
                      <a:lnTo>
                        <a:pt x="0" y="0"/>
                      </a:lnTo>
                      <a:lnTo>
                        <a:pt x="0" y="0"/>
                      </a:lnTo>
                      <a:lnTo>
                        <a:pt x="0" y="0"/>
                      </a:lnTo>
                      <a:lnTo>
                        <a:pt x="0" y="0"/>
                      </a:lnTo>
                      <a:lnTo>
                        <a:pt x="0" y="0"/>
                      </a:lnTo>
                      <a:lnTo>
                        <a:pt x="0" y="0"/>
                      </a:lnTo>
                      <a:lnTo>
                        <a:pt x="0" y="0"/>
                      </a:lnTo>
                      <a:lnTo>
                        <a:pt x="0" y="0"/>
                      </a:lnTo>
                      <a:lnTo>
                        <a:pt x="13" y="0"/>
                      </a:lnTo>
                      <a:lnTo>
                        <a:pt x="13" y="0"/>
                      </a:lnTo>
                      <a:lnTo>
                        <a:pt x="13" y="0"/>
                      </a:lnTo>
                      <a:lnTo>
                        <a:pt x="13" y="0"/>
                      </a:lnTo>
                      <a:lnTo>
                        <a:pt x="13" y="0"/>
                      </a:lnTo>
                      <a:lnTo>
                        <a:pt x="13" y="0"/>
                      </a:lnTo>
                      <a:lnTo>
                        <a:pt x="13" y="0"/>
                      </a:lnTo>
                      <a:lnTo>
                        <a:pt x="13"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7" name="Freeform 250"/>
                <p:cNvSpPr>
                  <a:spLocks/>
                </p:cNvSpPr>
                <p:nvPr/>
              </p:nvSpPr>
              <p:spPr bwMode="auto">
                <a:xfrm>
                  <a:off x="6292620" y="3402013"/>
                  <a:ext cx="20638" cy="20638"/>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13 w 13"/>
                    <a:gd name="T15" fmla="*/ 0 h 13"/>
                    <a:gd name="T16" fmla="*/ 13 w 13"/>
                    <a:gd name="T17" fmla="*/ 0 h 13"/>
                    <a:gd name="T18" fmla="*/ 13 w 13"/>
                    <a:gd name="T19" fmla="*/ 0 h 13"/>
                    <a:gd name="T20" fmla="*/ 13 w 13"/>
                    <a:gd name="T21" fmla="*/ 0 h 13"/>
                    <a:gd name="T22" fmla="*/ 13 w 13"/>
                    <a:gd name="T23" fmla="*/ 0 h 13"/>
                    <a:gd name="T24" fmla="*/ 13 w 13"/>
                    <a:gd name="T25" fmla="*/ 0 h 13"/>
                    <a:gd name="T26" fmla="*/ 13 w 13"/>
                    <a:gd name="T27" fmla="*/ 0 h 13"/>
                    <a:gd name="T28" fmla="*/ 13 w 13"/>
                    <a:gd name="T29" fmla="*/ 13 h 13"/>
                    <a:gd name="T30" fmla="*/ 13 w 13"/>
                    <a:gd name="T31" fmla="*/ 13 h 13"/>
                    <a:gd name="T32" fmla="*/ 13 w 13"/>
                    <a:gd name="T33" fmla="*/ 13 h 13"/>
                    <a:gd name="T34" fmla="*/ 13 w 13"/>
                    <a:gd name="T35" fmla="*/ 13 h 13"/>
                    <a:gd name="T36" fmla="*/ 13 w 13"/>
                    <a:gd name="T37" fmla="*/ 13 h 13"/>
                    <a:gd name="T38" fmla="*/ 13 w 13"/>
                    <a:gd name="T39" fmla="*/ 13 h 13"/>
                    <a:gd name="T40" fmla="*/ 13 w 13"/>
                    <a:gd name="T41" fmla="*/ 13 h 13"/>
                    <a:gd name="T42" fmla="*/ 0 w 13"/>
                    <a:gd name="T43" fmla="*/ 13 h 13"/>
                    <a:gd name="T44" fmla="*/ 0 w 13"/>
                    <a:gd name="T45" fmla="*/ 13 h 13"/>
                    <a:gd name="T46" fmla="*/ 0 w 13"/>
                    <a:gd name="T47" fmla="*/ 13 h 13"/>
                    <a:gd name="T48" fmla="*/ 0 w 13"/>
                    <a:gd name="T49" fmla="*/ 13 h 13"/>
                    <a:gd name="T50" fmla="*/ 0 w 13"/>
                    <a:gd name="T51" fmla="*/ 13 h 13"/>
                    <a:gd name="T52" fmla="*/ 0 w 13"/>
                    <a:gd name="T53" fmla="*/ 0 h 13"/>
                    <a:gd name="T54" fmla="*/ 0 w 13"/>
                    <a:gd name="T55" fmla="*/ 0 h 13"/>
                    <a:gd name="T56" fmla="*/ 0 w 13"/>
                    <a:gd name="T57" fmla="*/ 0 h 13"/>
                    <a:gd name="T58" fmla="*/ 0 w 13"/>
                    <a:gd name="T5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 h="13">
                      <a:moveTo>
                        <a:pt x="0" y="0"/>
                      </a:moveTo>
                      <a:lnTo>
                        <a:pt x="0" y="0"/>
                      </a:lnTo>
                      <a:lnTo>
                        <a:pt x="0" y="0"/>
                      </a:lnTo>
                      <a:lnTo>
                        <a:pt x="0" y="0"/>
                      </a:lnTo>
                      <a:lnTo>
                        <a:pt x="0" y="0"/>
                      </a:lnTo>
                      <a:lnTo>
                        <a:pt x="0" y="0"/>
                      </a:lnTo>
                      <a:lnTo>
                        <a:pt x="0" y="0"/>
                      </a:lnTo>
                      <a:lnTo>
                        <a:pt x="13" y="0"/>
                      </a:lnTo>
                      <a:lnTo>
                        <a:pt x="13" y="0"/>
                      </a:lnTo>
                      <a:lnTo>
                        <a:pt x="13" y="0"/>
                      </a:lnTo>
                      <a:lnTo>
                        <a:pt x="13" y="0"/>
                      </a:lnTo>
                      <a:lnTo>
                        <a:pt x="13" y="0"/>
                      </a:lnTo>
                      <a:lnTo>
                        <a:pt x="13" y="0"/>
                      </a:lnTo>
                      <a:lnTo>
                        <a:pt x="13" y="0"/>
                      </a:lnTo>
                      <a:lnTo>
                        <a:pt x="13" y="13"/>
                      </a:lnTo>
                      <a:lnTo>
                        <a:pt x="13" y="13"/>
                      </a:lnTo>
                      <a:lnTo>
                        <a:pt x="13" y="13"/>
                      </a:lnTo>
                      <a:lnTo>
                        <a:pt x="13" y="13"/>
                      </a:lnTo>
                      <a:lnTo>
                        <a:pt x="13" y="13"/>
                      </a:lnTo>
                      <a:lnTo>
                        <a:pt x="13" y="13"/>
                      </a:lnTo>
                      <a:lnTo>
                        <a:pt x="13" y="13"/>
                      </a:lnTo>
                      <a:lnTo>
                        <a:pt x="0" y="13"/>
                      </a:lnTo>
                      <a:lnTo>
                        <a:pt x="0" y="13"/>
                      </a:lnTo>
                      <a:lnTo>
                        <a:pt x="0" y="13"/>
                      </a:lnTo>
                      <a:lnTo>
                        <a:pt x="0" y="13"/>
                      </a:lnTo>
                      <a:lnTo>
                        <a:pt x="0" y="13"/>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8" name="Freeform 251"/>
                <p:cNvSpPr>
                  <a:spLocks/>
                </p:cNvSpPr>
                <p:nvPr/>
              </p:nvSpPr>
              <p:spPr bwMode="auto">
                <a:xfrm>
                  <a:off x="6276975" y="3402013"/>
                  <a:ext cx="19050" cy="20638"/>
                </a:xfrm>
                <a:custGeom>
                  <a:avLst/>
                  <a:gdLst>
                    <a:gd name="T0" fmla="*/ 12 w 12"/>
                    <a:gd name="T1" fmla="*/ 0 h 13"/>
                    <a:gd name="T2" fmla="*/ 12 w 12"/>
                    <a:gd name="T3" fmla="*/ 0 h 13"/>
                    <a:gd name="T4" fmla="*/ 12 w 12"/>
                    <a:gd name="T5" fmla="*/ 0 h 13"/>
                    <a:gd name="T6" fmla="*/ 12 w 12"/>
                    <a:gd name="T7" fmla="*/ 0 h 13"/>
                    <a:gd name="T8" fmla="*/ 12 w 12"/>
                    <a:gd name="T9" fmla="*/ 0 h 13"/>
                    <a:gd name="T10" fmla="*/ 12 w 12"/>
                    <a:gd name="T11" fmla="*/ 0 h 13"/>
                    <a:gd name="T12" fmla="*/ 12 w 12"/>
                    <a:gd name="T13" fmla="*/ 0 h 13"/>
                    <a:gd name="T14" fmla="*/ 12 w 12"/>
                    <a:gd name="T15" fmla="*/ 0 h 13"/>
                    <a:gd name="T16" fmla="*/ 12 w 12"/>
                    <a:gd name="T17" fmla="*/ 0 h 13"/>
                    <a:gd name="T18" fmla="*/ 12 w 12"/>
                    <a:gd name="T19" fmla="*/ 0 h 13"/>
                    <a:gd name="T20" fmla="*/ 12 w 12"/>
                    <a:gd name="T21" fmla="*/ 0 h 13"/>
                    <a:gd name="T22" fmla="*/ 12 w 12"/>
                    <a:gd name="T23" fmla="*/ 0 h 13"/>
                    <a:gd name="T24" fmla="*/ 12 w 12"/>
                    <a:gd name="T25" fmla="*/ 0 h 13"/>
                    <a:gd name="T26" fmla="*/ 12 w 12"/>
                    <a:gd name="T27" fmla="*/ 0 h 13"/>
                    <a:gd name="T28" fmla="*/ 12 w 12"/>
                    <a:gd name="T29" fmla="*/ 13 h 13"/>
                    <a:gd name="T30" fmla="*/ 12 w 12"/>
                    <a:gd name="T31" fmla="*/ 13 h 13"/>
                    <a:gd name="T32" fmla="*/ 12 w 12"/>
                    <a:gd name="T33" fmla="*/ 13 h 13"/>
                    <a:gd name="T34" fmla="*/ 0 w 12"/>
                    <a:gd name="T35" fmla="*/ 13 h 13"/>
                    <a:gd name="T36" fmla="*/ 0 w 12"/>
                    <a:gd name="T37" fmla="*/ 13 h 13"/>
                    <a:gd name="T38" fmla="*/ 12 w 12"/>
                    <a:gd name="T39" fmla="*/ 13 h 13"/>
                    <a:gd name="T40" fmla="*/ 12 w 12"/>
                    <a:gd name="T41" fmla="*/ 13 h 13"/>
                    <a:gd name="T42" fmla="*/ 12 w 12"/>
                    <a:gd name="T43" fmla="*/ 13 h 13"/>
                    <a:gd name="T44" fmla="*/ 12 w 12"/>
                    <a:gd name="T45" fmla="*/ 13 h 13"/>
                    <a:gd name="T46" fmla="*/ 12 w 12"/>
                    <a:gd name="T47" fmla="*/ 13 h 13"/>
                    <a:gd name="T48" fmla="*/ 12 w 12"/>
                    <a:gd name="T49" fmla="*/ 13 h 13"/>
                    <a:gd name="T50" fmla="*/ 12 w 12"/>
                    <a:gd name="T51" fmla="*/ 0 h 13"/>
                    <a:gd name="T52" fmla="*/ 12 w 12"/>
                    <a:gd name="T53" fmla="*/ 0 h 13"/>
                    <a:gd name="T54" fmla="*/ 12 w 12"/>
                    <a:gd name="T55" fmla="*/ 0 h 13"/>
                    <a:gd name="T56" fmla="*/ 12 w 12"/>
                    <a:gd name="T57" fmla="*/ 0 h 13"/>
                    <a:gd name="T58" fmla="*/ 12 w 12"/>
                    <a:gd name="T59" fmla="*/ 0 h 13"/>
                    <a:gd name="T60" fmla="*/ 12 w 12"/>
                    <a:gd name="T61" fmla="*/ 0 h 13"/>
                    <a:gd name="T62" fmla="*/ 12 w 12"/>
                    <a:gd name="T63" fmla="*/ 0 h 13"/>
                    <a:gd name="T64" fmla="*/ 12 w 12"/>
                    <a:gd name="T65" fmla="*/ 0 h 13"/>
                    <a:gd name="T66" fmla="*/ 12 w 12"/>
                    <a:gd name="T67" fmla="*/ 0 h 13"/>
                    <a:gd name="T68" fmla="*/ 12 w 12"/>
                    <a:gd name="T69" fmla="*/ 0 h 13"/>
                    <a:gd name="T70" fmla="*/ 12 w 12"/>
                    <a:gd name="T71" fmla="*/ 0 h 13"/>
                    <a:gd name="T72" fmla="*/ 12 w 12"/>
                    <a:gd name="T73" fmla="*/ 0 h 13"/>
                    <a:gd name="T74" fmla="*/ 12 w 12"/>
                    <a:gd name="T75" fmla="*/ 0 h 13"/>
                    <a:gd name="T76" fmla="*/ 12 w 12"/>
                    <a:gd name="T77" fmla="*/ 0 h 13"/>
                    <a:gd name="T78" fmla="*/ 12 w 12"/>
                    <a:gd name="T79" fmla="*/ 0 h 13"/>
                    <a:gd name="T80" fmla="*/ 12 w 12"/>
                    <a:gd name="T81" fmla="*/ 0 h 13"/>
                    <a:gd name="T82" fmla="*/ 12 w 12"/>
                    <a:gd name="T83" fmla="*/ 0 h 13"/>
                    <a:gd name="T84" fmla="*/ 12 w 12"/>
                    <a:gd name="T85" fmla="*/ 0 h 13"/>
                    <a:gd name="T86" fmla="*/ 12 w 12"/>
                    <a:gd name="T8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 h="13">
                      <a:moveTo>
                        <a:pt x="12" y="0"/>
                      </a:move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13"/>
                      </a:lnTo>
                      <a:lnTo>
                        <a:pt x="12" y="13"/>
                      </a:lnTo>
                      <a:lnTo>
                        <a:pt x="12" y="13"/>
                      </a:lnTo>
                      <a:lnTo>
                        <a:pt x="0" y="13"/>
                      </a:lnTo>
                      <a:lnTo>
                        <a:pt x="0" y="13"/>
                      </a:lnTo>
                      <a:lnTo>
                        <a:pt x="12" y="13"/>
                      </a:lnTo>
                      <a:lnTo>
                        <a:pt x="12" y="13"/>
                      </a:lnTo>
                      <a:lnTo>
                        <a:pt x="12" y="13"/>
                      </a:lnTo>
                      <a:lnTo>
                        <a:pt x="12" y="13"/>
                      </a:lnTo>
                      <a:lnTo>
                        <a:pt x="12" y="13"/>
                      </a:lnTo>
                      <a:lnTo>
                        <a:pt x="12" y="13"/>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99" name="Freeform 252"/>
                <p:cNvSpPr>
                  <a:spLocks/>
                </p:cNvSpPr>
                <p:nvPr/>
              </p:nvSpPr>
              <p:spPr bwMode="auto">
                <a:xfrm>
                  <a:off x="6800477" y="3395680"/>
                  <a:ext cx="45196" cy="33591"/>
                </a:xfrm>
                <a:custGeom>
                  <a:avLst/>
                  <a:gdLst>
                    <a:gd name="T0" fmla="*/ 25 w 37"/>
                    <a:gd name="T1" fmla="*/ 13 h 25"/>
                    <a:gd name="T2" fmla="*/ 12 w 37"/>
                    <a:gd name="T3" fmla="*/ 13 h 25"/>
                    <a:gd name="T4" fmla="*/ 12 w 37"/>
                    <a:gd name="T5" fmla="*/ 13 h 25"/>
                    <a:gd name="T6" fmla="*/ 12 w 37"/>
                    <a:gd name="T7" fmla="*/ 13 h 25"/>
                    <a:gd name="T8" fmla="*/ 12 w 37"/>
                    <a:gd name="T9" fmla="*/ 13 h 25"/>
                    <a:gd name="T10" fmla="*/ 0 w 37"/>
                    <a:gd name="T11" fmla="*/ 13 h 25"/>
                    <a:gd name="T12" fmla="*/ 0 w 37"/>
                    <a:gd name="T13" fmla="*/ 13 h 25"/>
                    <a:gd name="T14" fmla="*/ 0 w 37"/>
                    <a:gd name="T15" fmla="*/ 13 h 25"/>
                    <a:gd name="T16" fmla="*/ 0 w 37"/>
                    <a:gd name="T17" fmla="*/ 13 h 25"/>
                    <a:gd name="T18" fmla="*/ 0 w 37"/>
                    <a:gd name="T19" fmla="*/ 13 h 25"/>
                    <a:gd name="T20" fmla="*/ 12 w 37"/>
                    <a:gd name="T21" fmla="*/ 13 h 25"/>
                    <a:gd name="T22" fmla="*/ 12 w 37"/>
                    <a:gd name="T23" fmla="*/ 13 h 25"/>
                    <a:gd name="T24" fmla="*/ 12 w 37"/>
                    <a:gd name="T25" fmla="*/ 13 h 25"/>
                    <a:gd name="T26" fmla="*/ 12 w 37"/>
                    <a:gd name="T27" fmla="*/ 13 h 25"/>
                    <a:gd name="T28" fmla="*/ 12 w 37"/>
                    <a:gd name="T29" fmla="*/ 13 h 25"/>
                    <a:gd name="T30" fmla="*/ 25 w 37"/>
                    <a:gd name="T31" fmla="*/ 13 h 25"/>
                    <a:gd name="T32" fmla="*/ 25 w 37"/>
                    <a:gd name="T33" fmla="*/ 13 h 25"/>
                    <a:gd name="T34" fmla="*/ 25 w 37"/>
                    <a:gd name="T35" fmla="*/ 13 h 25"/>
                    <a:gd name="T36" fmla="*/ 25 w 37"/>
                    <a:gd name="T37" fmla="*/ 25 h 25"/>
                    <a:gd name="T38" fmla="*/ 37 w 37"/>
                    <a:gd name="T39" fmla="*/ 25 h 25"/>
                    <a:gd name="T40" fmla="*/ 37 w 37"/>
                    <a:gd name="T41" fmla="*/ 25 h 25"/>
                    <a:gd name="T42" fmla="*/ 37 w 37"/>
                    <a:gd name="T43" fmla="*/ 13 h 25"/>
                    <a:gd name="T44" fmla="*/ 37 w 37"/>
                    <a:gd name="T45" fmla="*/ 13 h 25"/>
                    <a:gd name="T46" fmla="*/ 25 w 37"/>
                    <a:gd name="T47" fmla="*/ 13 h 25"/>
                    <a:gd name="T48" fmla="*/ 25 w 37"/>
                    <a:gd name="T49" fmla="*/ 13 h 25"/>
                    <a:gd name="T50" fmla="*/ 25 w 37"/>
                    <a:gd name="T51" fmla="*/ 13 h 25"/>
                    <a:gd name="T52" fmla="*/ 25 w 37"/>
                    <a:gd name="T53" fmla="*/ 13 h 25"/>
                    <a:gd name="T54" fmla="*/ 25 w 37"/>
                    <a:gd name="T55" fmla="*/ 13 h 25"/>
                    <a:gd name="T56" fmla="*/ 25 w 37"/>
                    <a:gd name="T57" fmla="*/ 13 h 25"/>
                    <a:gd name="T58" fmla="*/ 12 w 37"/>
                    <a:gd name="T59" fmla="*/ 13 h 25"/>
                    <a:gd name="T60" fmla="*/ 12 w 37"/>
                    <a:gd name="T61" fmla="*/ 13 h 25"/>
                    <a:gd name="T62" fmla="*/ 12 w 37"/>
                    <a:gd name="T63" fmla="*/ 13 h 25"/>
                    <a:gd name="T64" fmla="*/ 12 w 37"/>
                    <a:gd name="T65" fmla="*/ 13 h 25"/>
                    <a:gd name="T66" fmla="*/ 25 w 37"/>
                    <a:gd name="T67" fmla="*/ 13 h 25"/>
                    <a:gd name="T68" fmla="*/ 25 w 37"/>
                    <a:gd name="T69" fmla="*/ 13 h 25"/>
                    <a:gd name="T70" fmla="*/ 25 w 37"/>
                    <a:gd name="T71" fmla="*/ 13 h 25"/>
                    <a:gd name="T72" fmla="*/ 25 w 37"/>
                    <a:gd name="T73" fmla="*/ 13 h 25"/>
                    <a:gd name="T74" fmla="*/ 25 w 37"/>
                    <a:gd name="T75" fmla="*/ 0 h 25"/>
                    <a:gd name="T76" fmla="*/ 25 w 37"/>
                    <a:gd name="T7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25">
                      <a:moveTo>
                        <a:pt x="25" y="13"/>
                      </a:moveTo>
                      <a:lnTo>
                        <a:pt x="25" y="13"/>
                      </a:lnTo>
                      <a:lnTo>
                        <a:pt x="12" y="13"/>
                      </a:lnTo>
                      <a:lnTo>
                        <a:pt x="12" y="13"/>
                      </a:lnTo>
                      <a:lnTo>
                        <a:pt x="12" y="13"/>
                      </a:lnTo>
                      <a:lnTo>
                        <a:pt x="12" y="13"/>
                      </a:lnTo>
                      <a:lnTo>
                        <a:pt x="12" y="13"/>
                      </a:lnTo>
                      <a:lnTo>
                        <a:pt x="12" y="13"/>
                      </a:lnTo>
                      <a:lnTo>
                        <a:pt x="12" y="13"/>
                      </a:lnTo>
                      <a:lnTo>
                        <a:pt x="12" y="13"/>
                      </a:lnTo>
                      <a:lnTo>
                        <a:pt x="0" y="13"/>
                      </a:lnTo>
                      <a:lnTo>
                        <a:pt x="0" y="13"/>
                      </a:lnTo>
                      <a:lnTo>
                        <a:pt x="0" y="13"/>
                      </a:lnTo>
                      <a:lnTo>
                        <a:pt x="0" y="13"/>
                      </a:lnTo>
                      <a:lnTo>
                        <a:pt x="0" y="13"/>
                      </a:lnTo>
                      <a:lnTo>
                        <a:pt x="0" y="13"/>
                      </a:lnTo>
                      <a:lnTo>
                        <a:pt x="0" y="13"/>
                      </a:lnTo>
                      <a:lnTo>
                        <a:pt x="0" y="13"/>
                      </a:lnTo>
                      <a:lnTo>
                        <a:pt x="0" y="13"/>
                      </a:lnTo>
                      <a:lnTo>
                        <a:pt x="0" y="13"/>
                      </a:lnTo>
                      <a:lnTo>
                        <a:pt x="0" y="13"/>
                      </a:lnTo>
                      <a:lnTo>
                        <a:pt x="12" y="13"/>
                      </a:lnTo>
                      <a:lnTo>
                        <a:pt x="12" y="13"/>
                      </a:lnTo>
                      <a:lnTo>
                        <a:pt x="12" y="13"/>
                      </a:lnTo>
                      <a:lnTo>
                        <a:pt x="12" y="13"/>
                      </a:lnTo>
                      <a:lnTo>
                        <a:pt x="12" y="13"/>
                      </a:lnTo>
                      <a:lnTo>
                        <a:pt x="12" y="13"/>
                      </a:lnTo>
                      <a:lnTo>
                        <a:pt x="12" y="13"/>
                      </a:lnTo>
                      <a:lnTo>
                        <a:pt x="12" y="13"/>
                      </a:lnTo>
                      <a:lnTo>
                        <a:pt x="12" y="13"/>
                      </a:lnTo>
                      <a:lnTo>
                        <a:pt x="25" y="13"/>
                      </a:lnTo>
                      <a:lnTo>
                        <a:pt x="25" y="13"/>
                      </a:lnTo>
                      <a:lnTo>
                        <a:pt x="25" y="13"/>
                      </a:lnTo>
                      <a:lnTo>
                        <a:pt x="25" y="13"/>
                      </a:lnTo>
                      <a:lnTo>
                        <a:pt x="25" y="13"/>
                      </a:lnTo>
                      <a:lnTo>
                        <a:pt x="25" y="13"/>
                      </a:lnTo>
                      <a:lnTo>
                        <a:pt x="25" y="25"/>
                      </a:lnTo>
                      <a:lnTo>
                        <a:pt x="25" y="25"/>
                      </a:lnTo>
                      <a:lnTo>
                        <a:pt x="37" y="25"/>
                      </a:lnTo>
                      <a:lnTo>
                        <a:pt x="37" y="25"/>
                      </a:lnTo>
                      <a:lnTo>
                        <a:pt x="37" y="25"/>
                      </a:lnTo>
                      <a:lnTo>
                        <a:pt x="37" y="25"/>
                      </a:lnTo>
                      <a:lnTo>
                        <a:pt x="37" y="25"/>
                      </a:lnTo>
                      <a:lnTo>
                        <a:pt x="37" y="13"/>
                      </a:lnTo>
                      <a:lnTo>
                        <a:pt x="37" y="13"/>
                      </a:lnTo>
                      <a:lnTo>
                        <a:pt x="37" y="13"/>
                      </a:lnTo>
                      <a:lnTo>
                        <a:pt x="37" y="13"/>
                      </a:lnTo>
                      <a:lnTo>
                        <a:pt x="25" y="13"/>
                      </a:lnTo>
                      <a:lnTo>
                        <a:pt x="25" y="13"/>
                      </a:lnTo>
                      <a:lnTo>
                        <a:pt x="25" y="13"/>
                      </a:lnTo>
                      <a:lnTo>
                        <a:pt x="25" y="13"/>
                      </a:lnTo>
                      <a:lnTo>
                        <a:pt x="25" y="13"/>
                      </a:lnTo>
                      <a:lnTo>
                        <a:pt x="25" y="13"/>
                      </a:lnTo>
                      <a:lnTo>
                        <a:pt x="25" y="13"/>
                      </a:lnTo>
                      <a:lnTo>
                        <a:pt x="25" y="13"/>
                      </a:lnTo>
                      <a:lnTo>
                        <a:pt x="25" y="13"/>
                      </a:lnTo>
                      <a:lnTo>
                        <a:pt x="25" y="13"/>
                      </a:lnTo>
                      <a:lnTo>
                        <a:pt x="25" y="13"/>
                      </a:lnTo>
                      <a:lnTo>
                        <a:pt x="12" y="13"/>
                      </a:lnTo>
                      <a:lnTo>
                        <a:pt x="12" y="13"/>
                      </a:lnTo>
                      <a:lnTo>
                        <a:pt x="12" y="13"/>
                      </a:lnTo>
                      <a:lnTo>
                        <a:pt x="12" y="13"/>
                      </a:lnTo>
                      <a:lnTo>
                        <a:pt x="12" y="13"/>
                      </a:lnTo>
                      <a:lnTo>
                        <a:pt x="12" y="13"/>
                      </a:lnTo>
                      <a:lnTo>
                        <a:pt x="12" y="13"/>
                      </a:lnTo>
                      <a:lnTo>
                        <a:pt x="12" y="13"/>
                      </a:lnTo>
                      <a:lnTo>
                        <a:pt x="25" y="13"/>
                      </a:lnTo>
                      <a:lnTo>
                        <a:pt x="25" y="13"/>
                      </a:lnTo>
                      <a:lnTo>
                        <a:pt x="25" y="13"/>
                      </a:lnTo>
                      <a:lnTo>
                        <a:pt x="25" y="13"/>
                      </a:lnTo>
                      <a:lnTo>
                        <a:pt x="25" y="13"/>
                      </a:lnTo>
                      <a:lnTo>
                        <a:pt x="25" y="13"/>
                      </a:lnTo>
                      <a:lnTo>
                        <a:pt x="25" y="13"/>
                      </a:lnTo>
                      <a:lnTo>
                        <a:pt x="25" y="13"/>
                      </a:lnTo>
                      <a:lnTo>
                        <a:pt x="25" y="0"/>
                      </a:lnTo>
                      <a:lnTo>
                        <a:pt x="25" y="0"/>
                      </a:lnTo>
                      <a:lnTo>
                        <a:pt x="25" y="13"/>
                      </a:lnTo>
                      <a:lnTo>
                        <a:pt x="25" y="13"/>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0" name="Freeform 253"/>
                <p:cNvSpPr>
                  <a:spLocks/>
                </p:cNvSpPr>
                <p:nvPr/>
              </p:nvSpPr>
              <p:spPr bwMode="auto">
                <a:xfrm>
                  <a:off x="5999163" y="3941763"/>
                  <a:ext cx="19050" cy="20638"/>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w 12"/>
                    <a:gd name="T13" fmla="*/ 13 h 13"/>
                    <a:gd name="T14" fmla="*/ 0 w 12"/>
                    <a:gd name="T15" fmla="*/ 13 h 13"/>
                    <a:gd name="T16" fmla="*/ 0 w 12"/>
                    <a:gd name="T17" fmla="*/ 13 h 13"/>
                    <a:gd name="T18" fmla="*/ 0 w 12"/>
                    <a:gd name="T19" fmla="*/ 13 h 13"/>
                    <a:gd name="T20" fmla="*/ 0 w 12"/>
                    <a:gd name="T21" fmla="*/ 13 h 13"/>
                    <a:gd name="T22" fmla="*/ 0 w 12"/>
                    <a:gd name="T23" fmla="*/ 13 h 13"/>
                    <a:gd name="T24" fmla="*/ 0 w 12"/>
                    <a:gd name="T25" fmla="*/ 13 h 13"/>
                    <a:gd name="T26" fmla="*/ 0 w 12"/>
                    <a:gd name="T27" fmla="*/ 13 h 13"/>
                    <a:gd name="T28" fmla="*/ 0 w 12"/>
                    <a:gd name="T29" fmla="*/ 13 h 13"/>
                    <a:gd name="T30" fmla="*/ 0 w 12"/>
                    <a:gd name="T31" fmla="*/ 13 h 13"/>
                    <a:gd name="T32" fmla="*/ 12 w 12"/>
                    <a:gd name="T33" fmla="*/ 13 h 13"/>
                    <a:gd name="T34" fmla="*/ 12 w 12"/>
                    <a:gd name="T35" fmla="*/ 13 h 13"/>
                    <a:gd name="T36" fmla="*/ 12 w 12"/>
                    <a:gd name="T37" fmla="*/ 13 h 13"/>
                    <a:gd name="T38" fmla="*/ 12 w 12"/>
                    <a:gd name="T39" fmla="*/ 13 h 13"/>
                    <a:gd name="T40" fmla="*/ 12 w 12"/>
                    <a:gd name="T41" fmla="*/ 13 h 13"/>
                    <a:gd name="T42" fmla="*/ 12 w 12"/>
                    <a:gd name="T43" fmla="*/ 0 h 13"/>
                    <a:gd name="T44" fmla="*/ 12 w 12"/>
                    <a:gd name="T45" fmla="*/ 0 h 13"/>
                    <a:gd name="T46" fmla="*/ 12 w 12"/>
                    <a:gd name="T47" fmla="*/ 0 h 13"/>
                    <a:gd name="T48" fmla="*/ 12 w 12"/>
                    <a:gd name="T49" fmla="*/ 0 h 13"/>
                    <a:gd name="T50" fmla="*/ 0 w 12"/>
                    <a:gd name="T51" fmla="*/ 0 h 13"/>
                    <a:gd name="T52" fmla="*/ 0 w 12"/>
                    <a:gd name="T53" fmla="*/ 0 h 13"/>
                    <a:gd name="T54" fmla="*/ 0 w 12"/>
                    <a:gd name="T55" fmla="*/ 0 h 13"/>
                    <a:gd name="T56" fmla="*/ 0 w 12"/>
                    <a:gd name="T57" fmla="*/ 0 h 13"/>
                    <a:gd name="T58" fmla="*/ 0 w 12"/>
                    <a:gd name="T59" fmla="*/ 0 h 13"/>
                    <a:gd name="T60" fmla="*/ 0 w 12"/>
                    <a:gd name="T61" fmla="*/ 0 h 13"/>
                    <a:gd name="T62" fmla="*/ 0 w 12"/>
                    <a:gd name="T63" fmla="*/ 0 h 13"/>
                    <a:gd name="T64" fmla="*/ 0 w 12"/>
                    <a:gd name="T65" fmla="*/ 0 h 13"/>
                    <a:gd name="T66" fmla="*/ 0 w 12"/>
                    <a:gd name="T6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13">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0"/>
                      </a:lnTo>
                      <a:lnTo>
                        <a:pt x="12" y="0"/>
                      </a:lnTo>
                      <a:lnTo>
                        <a:pt x="12" y="0"/>
                      </a:lnTo>
                      <a:lnTo>
                        <a:pt x="12" y="0"/>
                      </a:lnTo>
                      <a:lnTo>
                        <a:pt x="12" y="0"/>
                      </a:lnTo>
                      <a:lnTo>
                        <a:pt x="12" y="0"/>
                      </a:lnTo>
                      <a:lnTo>
                        <a:pt x="1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1" name="Rectangle 254"/>
                <p:cNvSpPr>
                  <a:spLocks noChangeArrowheads="1"/>
                </p:cNvSpPr>
                <p:nvPr/>
              </p:nvSpPr>
              <p:spPr bwMode="auto">
                <a:xfrm>
                  <a:off x="6415088" y="34226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2" name="Freeform 255"/>
                <p:cNvSpPr>
                  <a:spLocks/>
                </p:cNvSpPr>
                <p:nvPr/>
              </p:nvSpPr>
              <p:spPr bwMode="auto">
                <a:xfrm>
                  <a:off x="6396038" y="3422651"/>
                  <a:ext cx="58738" cy="19050"/>
                </a:xfrm>
                <a:custGeom>
                  <a:avLst/>
                  <a:gdLst>
                    <a:gd name="T0" fmla="*/ 37 w 37"/>
                    <a:gd name="T1" fmla="*/ 0 h 12"/>
                    <a:gd name="T2" fmla="*/ 37 w 37"/>
                    <a:gd name="T3" fmla="*/ 0 h 12"/>
                    <a:gd name="T4" fmla="*/ 37 w 37"/>
                    <a:gd name="T5" fmla="*/ 0 h 12"/>
                    <a:gd name="T6" fmla="*/ 25 w 37"/>
                    <a:gd name="T7" fmla="*/ 0 h 12"/>
                    <a:gd name="T8" fmla="*/ 25 w 37"/>
                    <a:gd name="T9" fmla="*/ 0 h 12"/>
                    <a:gd name="T10" fmla="*/ 25 w 37"/>
                    <a:gd name="T11" fmla="*/ 0 h 12"/>
                    <a:gd name="T12" fmla="*/ 25 w 37"/>
                    <a:gd name="T13" fmla="*/ 0 h 12"/>
                    <a:gd name="T14" fmla="*/ 25 w 37"/>
                    <a:gd name="T15" fmla="*/ 0 h 12"/>
                    <a:gd name="T16" fmla="*/ 12 w 37"/>
                    <a:gd name="T17" fmla="*/ 0 h 12"/>
                    <a:gd name="T18" fmla="*/ 12 w 37"/>
                    <a:gd name="T19" fmla="*/ 0 h 12"/>
                    <a:gd name="T20" fmla="*/ 12 w 37"/>
                    <a:gd name="T21" fmla="*/ 0 h 12"/>
                    <a:gd name="T22" fmla="*/ 12 w 37"/>
                    <a:gd name="T23" fmla="*/ 0 h 12"/>
                    <a:gd name="T24" fmla="*/ 12 w 37"/>
                    <a:gd name="T25" fmla="*/ 0 h 12"/>
                    <a:gd name="T26" fmla="*/ 12 w 37"/>
                    <a:gd name="T27" fmla="*/ 0 h 12"/>
                    <a:gd name="T28" fmla="*/ 12 w 37"/>
                    <a:gd name="T29" fmla="*/ 0 h 12"/>
                    <a:gd name="T30" fmla="*/ 0 w 37"/>
                    <a:gd name="T31" fmla="*/ 0 h 12"/>
                    <a:gd name="T32" fmla="*/ 0 w 37"/>
                    <a:gd name="T33" fmla="*/ 0 h 12"/>
                    <a:gd name="T34" fmla="*/ 12 w 37"/>
                    <a:gd name="T35" fmla="*/ 0 h 12"/>
                    <a:gd name="T36" fmla="*/ 0 w 37"/>
                    <a:gd name="T37" fmla="*/ 0 h 12"/>
                    <a:gd name="T38" fmla="*/ 0 w 37"/>
                    <a:gd name="T39" fmla="*/ 12 h 12"/>
                    <a:gd name="T40" fmla="*/ 0 w 37"/>
                    <a:gd name="T41" fmla="*/ 12 h 12"/>
                    <a:gd name="T42" fmla="*/ 12 w 37"/>
                    <a:gd name="T43" fmla="*/ 12 h 12"/>
                    <a:gd name="T44" fmla="*/ 12 w 37"/>
                    <a:gd name="T45" fmla="*/ 12 h 12"/>
                    <a:gd name="T46" fmla="*/ 0 w 37"/>
                    <a:gd name="T47" fmla="*/ 12 h 12"/>
                    <a:gd name="T48" fmla="*/ 0 w 37"/>
                    <a:gd name="T49" fmla="*/ 12 h 12"/>
                    <a:gd name="T50" fmla="*/ 0 w 37"/>
                    <a:gd name="T51" fmla="*/ 12 h 12"/>
                    <a:gd name="T52" fmla="*/ 12 w 37"/>
                    <a:gd name="T53" fmla="*/ 12 h 12"/>
                    <a:gd name="T54" fmla="*/ 12 w 37"/>
                    <a:gd name="T55" fmla="*/ 12 h 12"/>
                    <a:gd name="T56" fmla="*/ 12 w 37"/>
                    <a:gd name="T57" fmla="*/ 12 h 12"/>
                    <a:gd name="T58" fmla="*/ 25 w 37"/>
                    <a:gd name="T59" fmla="*/ 12 h 12"/>
                    <a:gd name="T60" fmla="*/ 25 w 37"/>
                    <a:gd name="T61" fmla="*/ 12 h 12"/>
                    <a:gd name="T62" fmla="*/ 25 w 37"/>
                    <a:gd name="T63" fmla="*/ 12 h 12"/>
                    <a:gd name="T64" fmla="*/ 25 w 37"/>
                    <a:gd name="T65" fmla="*/ 12 h 12"/>
                    <a:gd name="T66" fmla="*/ 25 w 37"/>
                    <a:gd name="T67" fmla="*/ 12 h 12"/>
                    <a:gd name="T68" fmla="*/ 37 w 37"/>
                    <a:gd name="T69" fmla="*/ 12 h 12"/>
                    <a:gd name="T70" fmla="*/ 37 w 37"/>
                    <a:gd name="T71" fmla="*/ 12 h 12"/>
                    <a:gd name="T72" fmla="*/ 37 w 37"/>
                    <a:gd name="T73" fmla="*/ 12 h 12"/>
                    <a:gd name="T74" fmla="*/ 37 w 37"/>
                    <a:gd name="T75" fmla="*/ 0 h 12"/>
                    <a:gd name="T76" fmla="*/ 37 w 37"/>
                    <a:gd name="T77" fmla="*/ 0 h 12"/>
                    <a:gd name="T78" fmla="*/ 37 w 37"/>
                    <a:gd name="T79" fmla="*/ 0 h 12"/>
                    <a:gd name="T80" fmla="*/ 37 w 37"/>
                    <a:gd name="T81" fmla="*/ 0 h 12"/>
                    <a:gd name="T82" fmla="*/ 37 w 37"/>
                    <a:gd name="T83" fmla="*/ 0 h 12"/>
                    <a:gd name="T84" fmla="*/ 37 w 37"/>
                    <a:gd name="T85" fmla="*/ 0 h 12"/>
                    <a:gd name="T86" fmla="*/ 37 w 37"/>
                    <a:gd name="T8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 h="12">
                      <a:moveTo>
                        <a:pt x="37" y="0"/>
                      </a:moveTo>
                      <a:lnTo>
                        <a:pt x="37" y="0"/>
                      </a:lnTo>
                      <a:lnTo>
                        <a:pt x="37" y="0"/>
                      </a:lnTo>
                      <a:lnTo>
                        <a:pt x="37" y="0"/>
                      </a:lnTo>
                      <a:lnTo>
                        <a:pt x="37" y="0"/>
                      </a:lnTo>
                      <a:lnTo>
                        <a:pt x="37" y="0"/>
                      </a:lnTo>
                      <a:lnTo>
                        <a:pt x="25" y="0"/>
                      </a:lnTo>
                      <a:lnTo>
                        <a:pt x="25" y="0"/>
                      </a:lnTo>
                      <a:lnTo>
                        <a:pt x="25" y="0"/>
                      </a:lnTo>
                      <a:lnTo>
                        <a:pt x="25" y="0"/>
                      </a:lnTo>
                      <a:lnTo>
                        <a:pt x="25" y="0"/>
                      </a:lnTo>
                      <a:lnTo>
                        <a:pt x="25" y="0"/>
                      </a:lnTo>
                      <a:lnTo>
                        <a:pt x="25" y="0"/>
                      </a:lnTo>
                      <a:lnTo>
                        <a:pt x="25" y="0"/>
                      </a:lnTo>
                      <a:lnTo>
                        <a:pt x="25" y="0"/>
                      </a:lnTo>
                      <a:lnTo>
                        <a:pt x="25" y="0"/>
                      </a:lnTo>
                      <a:lnTo>
                        <a:pt x="25"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12" y="0"/>
                      </a:lnTo>
                      <a:lnTo>
                        <a:pt x="0" y="0"/>
                      </a:lnTo>
                      <a:lnTo>
                        <a:pt x="0" y="0"/>
                      </a:lnTo>
                      <a:lnTo>
                        <a:pt x="0" y="0"/>
                      </a:lnTo>
                      <a:lnTo>
                        <a:pt x="0" y="0"/>
                      </a:lnTo>
                      <a:lnTo>
                        <a:pt x="0" y="0"/>
                      </a:lnTo>
                      <a:lnTo>
                        <a:pt x="12" y="0"/>
                      </a:lnTo>
                      <a:lnTo>
                        <a:pt x="0" y="0"/>
                      </a:lnTo>
                      <a:lnTo>
                        <a:pt x="0" y="0"/>
                      </a:lnTo>
                      <a:lnTo>
                        <a:pt x="0" y="12"/>
                      </a:lnTo>
                      <a:lnTo>
                        <a:pt x="0" y="12"/>
                      </a:lnTo>
                      <a:lnTo>
                        <a:pt x="0" y="12"/>
                      </a:lnTo>
                      <a:lnTo>
                        <a:pt x="0" y="12"/>
                      </a:lnTo>
                      <a:lnTo>
                        <a:pt x="0" y="12"/>
                      </a:lnTo>
                      <a:lnTo>
                        <a:pt x="12" y="12"/>
                      </a:lnTo>
                      <a:lnTo>
                        <a:pt x="12" y="12"/>
                      </a:lnTo>
                      <a:lnTo>
                        <a:pt x="12" y="12"/>
                      </a:lnTo>
                      <a:lnTo>
                        <a:pt x="12" y="12"/>
                      </a:lnTo>
                      <a:lnTo>
                        <a:pt x="0" y="12"/>
                      </a:lnTo>
                      <a:lnTo>
                        <a:pt x="0" y="12"/>
                      </a:lnTo>
                      <a:lnTo>
                        <a:pt x="0" y="12"/>
                      </a:lnTo>
                      <a:lnTo>
                        <a:pt x="0" y="12"/>
                      </a:lnTo>
                      <a:lnTo>
                        <a:pt x="0" y="12"/>
                      </a:lnTo>
                      <a:lnTo>
                        <a:pt x="0" y="12"/>
                      </a:lnTo>
                      <a:lnTo>
                        <a:pt x="12" y="12"/>
                      </a:lnTo>
                      <a:lnTo>
                        <a:pt x="12" y="12"/>
                      </a:lnTo>
                      <a:lnTo>
                        <a:pt x="12" y="12"/>
                      </a:lnTo>
                      <a:lnTo>
                        <a:pt x="12" y="12"/>
                      </a:lnTo>
                      <a:lnTo>
                        <a:pt x="12" y="12"/>
                      </a:lnTo>
                      <a:lnTo>
                        <a:pt x="12" y="12"/>
                      </a:lnTo>
                      <a:lnTo>
                        <a:pt x="25" y="12"/>
                      </a:lnTo>
                      <a:lnTo>
                        <a:pt x="25" y="12"/>
                      </a:lnTo>
                      <a:lnTo>
                        <a:pt x="25" y="12"/>
                      </a:lnTo>
                      <a:lnTo>
                        <a:pt x="25" y="12"/>
                      </a:lnTo>
                      <a:lnTo>
                        <a:pt x="25" y="12"/>
                      </a:lnTo>
                      <a:lnTo>
                        <a:pt x="25" y="12"/>
                      </a:lnTo>
                      <a:lnTo>
                        <a:pt x="25" y="12"/>
                      </a:lnTo>
                      <a:lnTo>
                        <a:pt x="25" y="12"/>
                      </a:lnTo>
                      <a:lnTo>
                        <a:pt x="25" y="12"/>
                      </a:lnTo>
                      <a:lnTo>
                        <a:pt x="25" y="12"/>
                      </a:lnTo>
                      <a:lnTo>
                        <a:pt x="37" y="12"/>
                      </a:lnTo>
                      <a:lnTo>
                        <a:pt x="37" y="12"/>
                      </a:lnTo>
                      <a:lnTo>
                        <a:pt x="37" y="12"/>
                      </a:lnTo>
                      <a:lnTo>
                        <a:pt x="37" y="12"/>
                      </a:lnTo>
                      <a:lnTo>
                        <a:pt x="37" y="12"/>
                      </a:lnTo>
                      <a:lnTo>
                        <a:pt x="37" y="12"/>
                      </a:lnTo>
                      <a:lnTo>
                        <a:pt x="37" y="0"/>
                      </a:lnTo>
                      <a:lnTo>
                        <a:pt x="37" y="0"/>
                      </a:lnTo>
                      <a:lnTo>
                        <a:pt x="37" y="0"/>
                      </a:lnTo>
                      <a:lnTo>
                        <a:pt x="37" y="0"/>
                      </a:lnTo>
                      <a:lnTo>
                        <a:pt x="37" y="0"/>
                      </a:lnTo>
                      <a:lnTo>
                        <a:pt x="37" y="0"/>
                      </a:lnTo>
                      <a:lnTo>
                        <a:pt x="37" y="0"/>
                      </a:lnTo>
                      <a:lnTo>
                        <a:pt x="37" y="0"/>
                      </a:lnTo>
                      <a:lnTo>
                        <a:pt x="37" y="0"/>
                      </a:lnTo>
                      <a:lnTo>
                        <a:pt x="37" y="0"/>
                      </a:lnTo>
                      <a:lnTo>
                        <a:pt x="37" y="0"/>
                      </a:lnTo>
                      <a:lnTo>
                        <a:pt x="37" y="0"/>
                      </a:lnTo>
                      <a:lnTo>
                        <a:pt x="37" y="0"/>
                      </a:lnTo>
                      <a:lnTo>
                        <a:pt x="37"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3" name="Freeform 256"/>
                <p:cNvSpPr>
                  <a:spLocks/>
                </p:cNvSpPr>
                <p:nvPr/>
              </p:nvSpPr>
              <p:spPr bwMode="auto">
                <a:xfrm>
                  <a:off x="6892925" y="4262438"/>
                  <a:ext cx="98425" cy="79375"/>
                </a:xfrm>
                <a:custGeom>
                  <a:avLst/>
                  <a:gdLst>
                    <a:gd name="T0" fmla="*/ 50 w 62"/>
                    <a:gd name="T1" fmla="*/ 0 h 50"/>
                    <a:gd name="T2" fmla="*/ 50 w 62"/>
                    <a:gd name="T3" fmla="*/ 0 h 50"/>
                    <a:gd name="T4" fmla="*/ 50 w 62"/>
                    <a:gd name="T5" fmla="*/ 0 h 50"/>
                    <a:gd name="T6" fmla="*/ 50 w 62"/>
                    <a:gd name="T7" fmla="*/ 0 h 50"/>
                    <a:gd name="T8" fmla="*/ 50 w 62"/>
                    <a:gd name="T9" fmla="*/ 0 h 50"/>
                    <a:gd name="T10" fmla="*/ 50 w 62"/>
                    <a:gd name="T11" fmla="*/ 13 h 50"/>
                    <a:gd name="T12" fmla="*/ 37 w 62"/>
                    <a:gd name="T13" fmla="*/ 13 h 50"/>
                    <a:gd name="T14" fmla="*/ 37 w 62"/>
                    <a:gd name="T15" fmla="*/ 13 h 50"/>
                    <a:gd name="T16" fmla="*/ 37 w 62"/>
                    <a:gd name="T17" fmla="*/ 13 h 50"/>
                    <a:gd name="T18" fmla="*/ 25 w 62"/>
                    <a:gd name="T19" fmla="*/ 13 h 50"/>
                    <a:gd name="T20" fmla="*/ 25 w 62"/>
                    <a:gd name="T21" fmla="*/ 13 h 50"/>
                    <a:gd name="T22" fmla="*/ 25 w 62"/>
                    <a:gd name="T23" fmla="*/ 25 h 50"/>
                    <a:gd name="T24" fmla="*/ 25 w 62"/>
                    <a:gd name="T25" fmla="*/ 25 h 50"/>
                    <a:gd name="T26" fmla="*/ 12 w 62"/>
                    <a:gd name="T27" fmla="*/ 25 h 50"/>
                    <a:gd name="T28" fmla="*/ 12 w 62"/>
                    <a:gd name="T29" fmla="*/ 25 h 50"/>
                    <a:gd name="T30" fmla="*/ 12 w 62"/>
                    <a:gd name="T31" fmla="*/ 25 h 50"/>
                    <a:gd name="T32" fmla="*/ 12 w 62"/>
                    <a:gd name="T33" fmla="*/ 38 h 50"/>
                    <a:gd name="T34" fmla="*/ 12 w 62"/>
                    <a:gd name="T35" fmla="*/ 38 h 50"/>
                    <a:gd name="T36" fmla="*/ 0 w 62"/>
                    <a:gd name="T37" fmla="*/ 38 h 50"/>
                    <a:gd name="T38" fmla="*/ 0 w 62"/>
                    <a:gd name="T39" fmla="*/ 38 h 50"/>
                    <a:gd name="T40" fmla="*/ 0 w 62"/>
                    <a:gd name="T41" fmla="*/ 38 h 50"/>
                    <a:gd name="T42" fmla="*/ 0 w 62"/>
                    <a:gd name="T43" fmla="*/ 38 h 50"/>
                    <a:gd name="T44" fmla="*/ 0 w 62"/>
                    <a:gd name="T45" fmla="*/ 50 h 50"/>
                    <a:gd name="T46" fmla="*/ 0 w 62"/>
                    <a:gd name="T47" fmla="*/ 50 h 50"/>
                    <a:gd name="T48" fmla="*/ 12 w 62"/>
                    <a:gd name="T49" fmla="*/ 50 h 50"/>
                    <a:gd name="T50" fmla="*/ 12 w 62"/>
                    <a:gd name="T51" fmla="*/ 38 h 50"/>
                    <a:gd name="T52" fmla="*/ 25 w 62"/>
                    <a:gd name="T53" fmla="*/ 38 h 50"/>
                    <a:gd name="T54" fmla="*/ 25 w 62"/>
                    <a:gd name="T55" fmla="*/ 38 h 50"/>
                    <a:gd name="T56" fmla="*/ 25 w 62"/>
                    <a:gd name="T57" fmla="*/ 38 h 50"/>
                    <a:gd name="T58" fmla="*/ 25 w 62"/>
                    <a:gd name="T59" fmla="*/ 38 h 50"/>
                    <a:gd name="T60" fmla="*/ 25 w 62"/>
                    <a:gd name="T61" fmla="*/ 38 h 50"/>
                    <a:gd name="T62" fmla="*/ 37 w 62"/>
                    <a:gd name="T63" fmla="*/ 38 h 50"/>
                    <a:gd name="T64" fmla="*/ 37 w 62"/>
                    <a:gd name="T65" fmla="*/ 25 h 50"/>
                    <a:gd name="T66" fmla="*/ 37 w 62"/>
                    <a:gd name="T67" fmla="*/ 25 h 50"/>
                    <a:gd name="T68" fmla="*/ 37 w 62"/>
                    <a:gd name="T69" fmla="*/ 25 h 50"/>
                    <a:gd name="T70" fmla="*/ 37 w 62"/>
                    <a:gd name="T71" fmla="*/ 25 h 50"/>
                    <a:gd name="T72" fmla="*/ 37 w 62"/>
                    <a:gd name="T73" fmla="*/ 25 h 50"/>
                    <a:gd name="T74" fmla="*/ 50 w 62"/>
                    <a:gd name="T75" fmla="*/ 25 h 50"/>
                    <a:gd name="T76" fmla="*/ 50 w 62"/>
                    <a:gd name="T77" fmla="*/ 25 h 50"/>
                    <a:gd name="T78" fmla="*/ 50 w 62"/>
                    <a:gd name="T79" fmla="*/ 13 h 50"/>
                    <a:gd name="T80" fmla="*/ 50 w 62"/>
                    <a:gd name="T81" fmla="*/ 13 h 50"/>
                    <a:gd name="T82" fmla="*/ 50 w 62"/>
                    <a:gd name="T83" fmla="*/ 13 h 50"/>
                    <a:gd name="T84" fmla="*/ 50 w 62"/>
                    <a:gd name="T85" fmla="*/ 13 h 50"/>
                    <a:gd name="T86" fmla="*/ 62 w 62"/>
                    <a:gd name="T87" fmla="*/ 13 h 50"/>
                    <a:gd name="T88" fmla="*/ 62 w 62"/>
                    <a:gd name="T89" fmla="*/ 0 h 50"/>
                    <a:gd name="T90" fmla="*/ 62 w 62"/>
                    <a:gd name="T91" fmla="*/ 0 h 50"/>
                    <a:gd name="T92" fmla="*/ 62 w 62"/>
                    <a:gd name="T9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 h="50">
                      <a:moveTo>
                        <a:pt x="62" y="0"/>
                      </a:moveTo>
                      <a:lnTo>
                        <a:pt x="62" y="0"/>
                      </a:lnTo>
                      <a:lnTo>
                        <a:pt x="50" y="0"/>
                      </a:lnTo>
                      <a:lnTo>
                        <a:pt x="50" y="0"/>
                      </a:lnTo>
                      <a:lnTo>
                        <a:pt x="50" y="0"/>
                      </a:lnTo>
                      <a:lnTo>
                        <a:pt x="50" y="0"/>
                      </a:lnTo>
                      <a:lnTo>
                        <a:pt x="50" y="0"/>
                      </a:lnTo>
                      <a:lnTo>
                        <a:pt x="50" y="0"/>
                      </a:lnTo>
                      <a:lnTo>
                        <a:pt x="50" y="0"/>
                      </a:lnTo>
                      <a:lnTo>
                        <a:pt x="50" y="0"/>
                      </a:lnTo>
                      <a:lnTo>
                        <a:pt x="50" y="0"/>
                      </a:lnTo>
                      <a:lnTo>
                        <a:pt x="50" y="0"/>
                      </a:lnTo>
                      <a:lnTo>
                        <a:pt x="50" y="0"/>
                      </a:lnTo>
                      <a:lnTo>
                        <a:pt x="50" y="0"/>
                      </a:lnTo>
                      <a:lnTo>
                        <a:pt x="50" y="0"/>
                      </a:lnTo>
                      <a:lnTo>
                        <a:pt x="50" y="13"/>
                      </a:lnTo>
                      <a:lnTo>
                        <a:pt x="50" y="13"/>
                      </a:lnTo>
                      <a:lnTo>
                        <a:pt x="50" y="13"/>
                      </a:lnTo>
                      <a:lnTo>
                        <a:pt x="50" y="13"/>
                      </a:lnTo>
                      <a:lnTo>
                        <a:pt x="50" y="13"/>
                      </a:lnTo>
                      <a:lnTo>
                        <a:pt x="37" y="13"/>
                      </a:lnTo>
                      <a:lnTo>
                        <a:pt x="37" y="13"/>
                      </a:lnTo>
                      <a:lnTo>
                        <a:pt x="37" y="13"/>
                      </a:lnTo>
                      <a:lnTo>
                        <a:pt x="37" y="13"/>
                      </a:lnTo>
                      <a:lnTo>
                        <a:pt x="37" y="13"/>
                      </a:lnTo>
                      <a:lnTo>
                        <a:pt x="37" y="13"/>
                      </a:lnTo>
                      <a:lnTo>
                        <a:pt x="37" y="13"/>
                      </a:lnTo>
                      <a:lnTo>
                        <a:pt x="37" y="13"/>
                      </a:lnTo>
                      <a:lnTo>
                        <a:pt x="37" y="13"/>
                      </a:lnTo>
                      <a:lnTo>
                        <a:pt x="25" y="13"/>
                      </a:lnTo>
                      <a:lnTo>
                        <a:pt x="25" y="13"/>
                      </a:lnTo>
                      <a:lnTo>
                        <a:pt x="25" y="13"/>
                      </a:lnTo>
                      <a:lnTo>
                        <a:pt x="25" y="13"/>
                      </a:lnTo>
                      <a:lnTo>
                        <a:pt x="25" y="13"/>
                      </a:lnTo>
                      <a:lnTo>
                        <a:pt x="25" y="13"/>
                      </a:lnTo>
                      <a:lnTo>
                        <a:pt x="25" y="25"/>
                      </a:lnTo>
                      <a:lnTo>
                        <a:pt x="25" y="25"/>
                      </a:lnTo>
                      <a:lnTo>
                        <a:pt x="25" y="25"/>
                      </a:lnTo>
                      <a:lnTo>
                        <a:pt x="25" y="25"/>
                      </a:lnTo>
                      <a:lnTo>
                        <a:pt x="25" y="25"/>
                      </a:lnTo>
                      <a:lnTo>
                        <a:pt x="25" y="25"/>
                      </a:lnTo>
                      <a:lnTo>
                        <a:pt x="12" y="25"/>
                      </a:lnTo>
                      <a:lnTo>
                        <a:pt x="12" y="25"/>
                      </a:lnTo>
                      <a:lnTo>
                        <a:pt x="12" y="25"/>
                      </a:lnTo>
                      <a:lnTo>
                        <a:pt x="12" y="25"/>
                      </a:lnTo>
                      <a:lnTo>
                        <a:pt x="12" y="25"/>
                      </a:lnTo>
                      <a:lnTo>
                        <a:pt x="12" y="25"/>
                      </a:lnTo>
                      <a:lnTo>
                        <a:pt x="12" y="25"/>
                      </a:lnTo>
                      <a:lnTo>
                        <a:pt x="12" y="25"/>
                      </a:lnTo>
                      <a:lnTo>
                        <a:pt x="12" y="38"/>
                      </a:lnTo>
                      <a:lnTo>
                        <a:pt x="12" y="38"/>
                      </a:lnTo>
                      <a:lnTo>
                        <a:pt x="12" y="38"/>
                      </a:lnTo>
                      <a:lnTo>
                        <a:pt x="12" y="38"/>
                      </a:lnTo>
                      <a:lnTo>
                        <a:pt x="12" y="38"/>
                      </a:lnTo>
                      <a:lnTo>
                        <a:pt x="12" y="38"/>
                      </a:lnTo>
                      <a:lnTo>
                        <a:pt x="12" y="38"/>
                      </a:lnTo>
                      <a:lnTo>
                        <a:pt x="0" y="38"/>
                      </a:lnTo>
                      <a:lnTo>
                        <a:pt x="0" y="38"/>
                      </a:lnTo>
                      <a:lnTo>
                        <a:pt x="0" y="38"/>
                      </a:lnTo>
                      <a:lnTo>
                        <a:pt x="0" y="38"/>
                      </a:lnTo>
                      <a:lnTo>
                        <a:pt x="0" y="38"/>
                      </a:lnTo>
                      <a:lnTo>
                        <a:pt x="0" y="38"/>
                      </a:lnTo>
                      <a:lnTo>
                        <a:pt x="0" y="38"/>
                      </a:lnTo>
                      <a:lnTo>
                        <a:pt x="0" y="38"/>
                      </a:lnTo>
                      <a:lnTo>
                        <a:pt x="0" y="38"/>
                      </a:lnTo>
                      <a:lnTo>
                        <a:pt x="0" y="38"/>
                      </a:lnTo>
                      <a:lnTo>
                        <a:pt x="0" y="38"/>
                      </a:lnTo>
                      <a:lnTo>
                        <a:pt x="0" y="50"/>
                      </a:lnTo>
                      <a:lnTo>
                        <a:pt x="0" y="50"/>
                      </a:lnTo>
                      <a:lnTo>
                        <a:pt x="0" y="50"/>
                      </a:lnTo>
                      <a:lnTo>
                        <a:pt x="0" y="50"/>
                      </a:lnTo>
                      <a:lnTo>
                        <a:pt x="0" y="50"/>
                      </a:lnTo>
                      <a:lnTo>
                        <a:pt x="12" y="50"/>
                      </a:lnTo>
                      <a:lnTo>
                        <a:pt x="12" y="50"/>
                      </a:lnTo>
                      <a:lnTo>
                        <a:pt x="12" y="50"/>
                      </a:lnTo>
                      <a:lnTo>
                        <a:pt x="12" y="50"/>
                      </a:lnTo>
                      <a:lnTo>
                        <a:pt x="12" y="50"/>
                      </a:lnTo>
                      <a:lnTo>
                        <a:pt x="12" y="38"/>
                      </a:lnTo>
                      <a:lnTo>
                        <a:pt x="12" y="38"/>
                      </a:lnTo>
                      <a:lnTo>
                        <a:pt x="12"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37" y="38"/>
                      </a:lnTo>
                      <a:lnTo>
                        <a:pt x="37" y="38"/>
                      </a:lnTo>
                      <a:lnTo>
                        <a:pt x="37" y="38"/>
                      </a:lnTo>
                      <a:lnTo>
                        <a:pt x="37" y="25"/>
                      </a:lnTo>
                      <a:lnTo>
                        <a:pt x="37" y="25"/>
                      </a:lnTo>
                      <a:lnTo>
                        <a:pt x="37" y="25"/>
                      </a:lnTo>
                      <a:lnTo>
                        <a:pt x="37" y="25"/>
                      </a:lnTo>
                      <a:lnTo>
                        <a:pt x="37" y="25"/>
                      </a:lnTo>
                      <a:lnTo>
                        <a:pt x="37" y="25"/>
                      </a:lnTo>
                      <a:lnTo>
                        <a:pt x="37" y="25"/>
                      </a:lnTo>
                      <a:lnTo>
                        <a:pt x="37" y="25"/>
                      </a:lnTo>
                      <a:lnTo>
                        <a:pt x="37" y="25"/>
                      </a:lnTo>
                      <a:lnTo>
                        <a:pt x="37" y="25"/>
                      </a:lnTo>
                      <a:lnTo>
                        <a:pt x="37" y="25"/>
                      </a:lnTo>
                      <a:lnTo>
                        <a:pt x="37" y="25"/>
                      </a:lnTo>
                      <a:lnTo>
                        <a:pt x="37" y="25"/>
                      </a:lnTo>
                      <a:lnTo>
                        <a:pt x="37" y="25"/>
                      </a:lnTo>
                      <a:lnTo>
                        <a:pt x="50" y="25"/>
                      </a:lnTo>
                      <a:lnTo>
                        <a:pt x="50" y="25"/>
                      </a:lnTo>
                      <a:lnTo>
                        <a:pt x="50" y="25"/>
                      </a:lnTo>
                      <a:lnTo>
                        <a:pt x="50" y="25"/>
                      </a:lnTo>
                      <a:lnTo>
                        <a:pt x="50" y="25"/>
                      </a:lnTo>
                      <a:lnTo>
                        <a:pt x="50" y="25"/>
                      </a:lnTo>
                      <a:lnTo>
                        <a:pt x="50" y="13"/>
                      </a:lnTo>
                      <a:lnTo>
                        <a:pt x="50" y="13"/>
                      </a:lnTo>
                      <a:lnTo>
                        <a:pt x="50" y="13"/>
                      </a:lnTo>
                      <a:lnTo>
                        <a:pt x="50" y="13"/>
                      </a:lnTo>
                      <a:lnTo>
                        <a:pt x="50" y="13"/>
                      </a:lnTo>
                      <a:lnTo>
                        <a:pt x="50" y="13"/>
                      </a:lnTo>
                      <a:lnTo>
                        <a:pt x="50" y="13"/>
                      </a:lnTo>
                      <a:lnTo>
                        <a:pt x="50" y="13"/>
                      </a:lnTo>
                      <a:lnTo>
                        <a:pt x="50" y="13"/>
                      </a:lnTo>
                      <a:lnTo>
                        <a:pt x="50" y="13"/>
                      </a:lnTo>
                      <a:lnTo>
                        <a:pt x="50" y="13"/>
                      </a:lnTo>
                      <a:lnTo>
                        <a:pt x="62" y="13"/>
                      </a:lnTo>
                      <a:lnTo>
                        <a:pt x="62" y="13"/>
                      </a:lnTo>
                      <a:lnTo>
                        <a:pt x="62" y="13"/>
                      </a:lnTo>
                      <a:lnTo>
                        <a:pt x="62" y="13"/>
                      </a:lnTo>
                      <a:lnTo>
                        <a:pt x="62" y="0"/>
                      </a:lnTo>
                      <a:lnTo>
                        <a:pt x="62" y="0"/>
                      </a:lnTo>
                      <a:lnTo>
                        <a:pt x="62" y="0"/>
                      </a:lnTo>
                      <a:lnTo>
                        <a:pt x="62" y="0"/>
                      </a:lnTo>
                      <a:lnTo>
                        <a:pt x="62" y="0"/>
                      </a:lnTo>
                      <a:lnTo>
                        <a:pt x="62" y="0"/>
                      </a:lnTo>
                      <a:lnTo>
                        <a:pt x="62" y="0"/>
                      </a:lnTo>
                      <a:lnTo>
                        <a:pt x="62" y="0"/>
                      </a:lnTo>
                      <a:lnTo>
                        <a:pt x="62"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4" name="Freeform 257"/>
                <p:cNvSpPr>
                  <a:spLocks/>
                </p:cNvSpPr>
                <p:nvPr/>
              </p:nvSpPr>
              <p:spPr bwMode="auto">
                <a:xfrm>
                  <a:off x="647541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5" name="Freeform 258"/>
                <p:cNvSpPr>
                  <a:spLocks/>
                </p:cNvSpPr>
                <p:nvPr/>
              </p:nvSpPr>
              <p:spPr bwMode="auto">
                <a:xfrm>
                  <a:off x="649446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6" name="Freeform 259"/>
                <p:cNvSpPr>
                  <a:spLocks/>
                </p:cNvSpPr>
                <p:nvPr/>
              </p:nvSpPr>
              <p:spPr bwMode="auto">
                <a:xfrm>
                  <a:off x="6475413" y="3481388"/>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7" name="Freeform 260"/>
                <p:cNvSpPr>
                  <a:spLocks/>
                </p:cNvSpPr>
                <p:nvPr/>
              </p:nvSpPr>
              <p:spPr bwMode="auto">
                <a:xfrm>
                  <a:off x="647541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8" name="Freeform 261"/>
                <p:cNvSpPr>
                  <a:spLocks/>
                </p:cNvSpPr>
                <p:nvPr/>
              </p:nvSpPr>
              <p:spPr bwMode="auto">
                <a:xfrm>
                  <a:off x="647541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09" name="Freeform 262"/>
                <p:cNvSpPr>
                  <a:spLocks/>
                </p:cNvSpPr>
                <p:nvPr/>
              </p:nvSpPr>
              <p:spPr bwMode="auto">
                <a:xfrm>
                  <a:off x="6256338"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0" name="Freeform 263"/>
                <p:cNvSpPr>
                  <a:spLocks/>
                </p:cNvSpPr>
                <p:nvPr/>
              </p:nvSpPr>
              <p:spPr bwMode="auto">
                <a:xfrm>
                  <a:off x="6296025" y="3422651"/>
                  <a:ext cx="20638" cy="0"/>
                </a:xfrm>
                <a:custGeom>
                  <a:avLst/>
                  <a:gdLst>
                    <a:gd name="T0" fmla="*/ 0 w 1"/>
                    <a:gd name="T1" fmla="*/ 0 w 1"/>
                    <a:gd name="T2" fmla="*/ 0 w 1"/>
                    <a:gd name="T3" fmla="*/ 0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1" y="0"/>
                        <a:pt x="0" y="0"/>
                      </a:cubicBezTo>
                      <a:cubicBezTo>
                        <a:pt x="0" y="0"/>
                        <a:pt x="0" y="0"/>
                        <a:pt x="0" y="0"/>
                      </a:cubicBezTo>
                      <a:cubicBezTo>
                        <a:pt x="0" y="0"/>
                        <a:pt x="0" y="0"/>
                        <a:pt x="0" y="0"/>
                      </a:cubicBezTo>
                      <a:cubicBezTo>
                        <a:pt x="0" y="0"/>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1" name="Rectangle 264"/>
                <p:cNvSpPr>
                  <a:spLocks noChangeArrowheads="1"/>
                </p:cNvSpPr>
                <p:nvPr/>
              </p:nvSpPr>
              <p:spPr bwMode="auto">
                <a:xfrm>
                  <a:off x="6316663" y="34226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2" name="Freeform 265"/>
                <p:cNvSpPr>
                  <a:spLocks/>
                </p:cNvSpPr>
                <p:nvPr/>
              </p:nvSpPr>
              <p:spPr bwMode="auto">
                <a:xfrm>
                  <a:off x="6335713" y="3402013"/>
                  <a:ext cx="20638" cy="0"/>
                </a:xfrm>
                <a:custGeom>
                  <a:avLst/>
                  <a:gdLst>
                    <a:gd name="T0" fmla="*/ 0 w 1"/>
                    <a:gd name="T1" fmla="*/ 0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0" y="0"/>
                      </a:cubicBezTo>
                      <a:cubicBezTo>
                        <a:pt x="1" y="0"/>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3" name="Line 266"/>
                <p:cNvSpPr>
                  <a:spLocks noChangeShapeType="1"/>
                </p:cNvSpPr>
                <p:nvPr/>
              </p:nvSpPr>
              <p:spPr bwMode="auto">
                <a:xfrm>
                  <a:off x="6335713" y="34020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4" name="Line 267"/>
                <p:cNvSpPr>
                  <a:spLocks noChangeShapeType="1"/>
                </p:cNvSpPr>
                <p:nvPr/>
              </p:nvSpPr>
              <p:spPr bwMode="auto">
                <a:xfrm>
                  <a:off x="6335713" y="3402013"/>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5" name="Rectangle 268"/>
                <p:cNvSpPr>
                  <a:spLocks noChangeArrowheads="1"/>
                </p:cNvSpPr>
                <p:nvPr/>
              </p:nvSpPr>
              <p:spPr bwMode="auto">
                <a:xfrm>
                  <a:off x="6335713" y="3402013"/>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6" name="Rectangle 269"/>
                <p:cNvSpPr>
                  <a:spLocks noChangeArrowheads="1"/>
                </p:cNvSpPr>
                <p:nvPr/>
              </p:nvSpPr>
              <p:spPr bwMode="auto">
                <a:xfrm>
                  <a:off x="6435725" y="3402013"/>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7" name="Freeform 270"/>
                <p:cNvSpPr>
                  <a:spLocks/>
                </p:cNvSpPr>
                <p:nvPr/>
              </p:nvSpPr>
              <p:spPr bwMode="auto">
                <a:xfrm>
                  <a:off x="6415088" y="33813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8" name="Rectangle 271"/>
                <p:cNvSpPr>
                  <a:spLocks noChangeArrowheads="1"/>
                </p:cNvSpPr>
                <p:nvPr/>
              </p:nvSpPr>
              <p:spPr bwMode="auto">
                <a:xfrm>
                  <a:off x="6356350"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19" name="Rectangle 272"/>
                <p:cNvSpPr>
                  <a:spLocks noChangeArrowheads="1"/>
                </p:cNvSpPr>
                <p:nvPr/>
              </p:nvSpPr>
              <p:spPr bwMode="auto">
                <a:xfrm>
                  <a:off x="6475413"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0" name="Rectangle 273"/>
                <p:cNvSpPr>
                  <a:spLocks noChangeArrowheads="1"/>
                </p:cNvSpPr>
                <p:nvPr/>
              </p:nvSpPr>
              <p:spPr bwMode="auto">
                <a:xfrm>
                  <a:off x="6356350"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1" name="Rectangle 274"/>
                <p:cNvSpPr>
                  <a:spLocks noChangeArrowheads="1"/>
                </p:cNvSpPr>
                <p:nvPr/>
              </p:nvSpPr>
              <p:spPr bwMode="auto">
                <a:xfrm>
                  <a:off x="6375400" y="336232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2" name="Freeform 275"/>
                <p:cNvSpPr>
                  <a:spLocks/>
                </p:cNvSpPr>
                <p:nvPr/>
              </p:nvSpPr>
              <p:spPr bwMode="auto">
                <a:xfrm>
                  <a:off x="6396038" y="336232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3" name="Freeform 276"/>
                <p:cNvSpPr>
                  <a:spLocks/>
                </p:cNvSpPr>
                <p:nvPr/>
              </p:nvSpPr>
              <p:spPr bwMode="auto">
                <a:xfrm>
                  <a:off x="6268903" y="3380582"/>
                  <a:ext cx="238125" cy="119063"/>
                </a:xfrm>
                <a:custGeom>
                  <a:avLst/>
                  <a:gdLst>
                    <a:gd name="T0" fmla="*/ 75 w 150"/>
                    <a:gd name="T1" fmla="*/ 0 h 75"/>
                    <a:gd name="T2" fmla="*/ 75 w 150"/>
                    <a:gd name="T3" fmla="*/ 0 h 75"/>
                    <a:gd name="T4" fmla="*/ 63 w 150"/>
                    <a:gd name="T5" fmla="*/ 12 h 75"/>
                    <a:gd name="T6" fmla="*/ 63 w 150"/>
                    <a:gd name="T7" fmla="*/ 0 h 75"/>
                    <a:gd name="T8" fmla="*/ 63 w 150"/>
                    <a:gd name="T9" fmla="*/ 12 h 75"/>
                    <a:gd name="T10" fmla="*/ 63 w 150"/>
                    <a:gd name="T11" fmla="*/ 25 h 75"/>
                    <a:gd name="T12" fmla="*/ 50 w 150"/>
                    <a:gd name="T13" fmla="*/ 12 h 75"/>
                    <a:gd name="T14" fmla="*/ 50 w 150"/>
                    <a:gd name="T15" fmla="*/ 12 h 75"/>
                    <a:gd name="T16" fmla="*/ 50 w 150"/>
                    <a:gd name="T17" fmla="*/ 12 h 75"/>
                    <a:gd name="T18" fmla="*/ 50 w 150"/>
                    <a:gd name="T19" fmla="*/ 12 h 75"/>
                    <a:gd name="T20" fmla="*/ 38 w 150"/>
                    <a:gd name="T21" fmla="*/ 25 h 75"/>
                    <a:gd name="T22" fmla="*/ 50 w 150"/>
                    <a:gd name="T23" fmla="*/ 25 h 75"/>
                    <a:gd name="T24" fmla="*/ 50 w 150"/>
                    <a:gd name="T25" fmla="*/ 25 h 75"/>
                    <a:gd name="T26" fmla="*/ 50 w 150"/>
                    <a:gd name="T27" fmla="*/ 25 h 75"/>
                    <a:gd name="T28" fmla="*/ 38 w 150"/>
                    <a:gd name="T29" fmla="*/ 25 h 75"/>
                    <a:gd name="T30" fmla="*/ 38 w 150"/>
                    <a:gd name="T31" fmla="*/ 38 h 75"/>
                    <a:gd name="T32" fmla="*/ 25 w 150"/>
                    <a:gd name="T33" fmla="*/ 38 h 75"/>
                    <a:gd name="T34" fmla="*/ 25 w 150"/>
                    <a:gd name="T35" fmla="*/ 38 h 75"/>
                    <a:gd name="T36" fmla="*/ 25 w 150"/>
                    <a:gd name="T37" fmla="*/ 50 h 75"/>
                    <a:gd name="T38" fmla="*/ 13 w 150"/>
                    <a:gd name="T39" fmla="*/ 50 h 75"/>
                    <a:gd name="T40" fmla="*/ 13 w 150"/>
                    <a:gd name="T41" fmla="*/ 50 h 75"/>
                    <a:gd name="T42" fmla="*/ 13 w 150"/>
                    <a:gd name="T43" fmla="*/ 63 h 75"/>
                    <a:gd name="T44" fmla="*/ 0 w 150"/>
                    <a:gd name="T45" fmla="*/ 63 h 75"/>
                    <a:gd name="T46" fmla="*/ 0 w 150"/>
                    <a:gd name="T47" fmla="*/ 63 h 75"/>
                    <a:gd name="T48" fmla="*/ 0 w 150"/>
                    <a:gd name="T49" fmla="*/ 75 h 75"/>
                    <a:gd name="T50" fmla="*/ 0 w 150"/>
                    <a:gd name="T51" fmla="*/ 75 h 75"/>
                    <a:gd name="T52" fmla="*/ 13 w 150"/>
                    <a:gd name="T53" fmla="*/ 75 h 75"/>
                    <a:gd name="T54" fmla="*/ 13 w 150"/>
                    <a:gd name="T55" fmla="*/ 75 h 75"/>
                    <a:gd name="T56" fmla="*/ 25 w 150"/>
                    <a:gd name="T57" fmla="*/ 63 h 75"/>
                    <a:gd name="T58" fmla="*/ 25 w 150"/>
                    <a:gd name="T59" fmla="*/ 63 h 75"/>
                    <a:gd name="T60" fmla="*/ 25 w 150"/>
                    <a:gd name="T61" fmla="*/ 63 h 75"/>
                    <a:gd name="T62" fmla="*/ 38 w 150"/>
                    <a:gd name="T63" fmla="*/ 63 h 75"/>
                    <a:gd name="T64" fmla="*/ 38 w 150"/>
                    <a:gd name="T65" fmla="*/ 50 h 75"/>
                    <a:gd name="T66" fmla="*/ 38 w 150"/>
                    <a:gd name="T67" fmla="*/ 50 h 75"/>
                    <a:gd name="T68" fmla="*/ 50 w 150"/>
                    <a:gd name="T69" fmla="*/ 50 h 75"/>
                    <a:gd name="T70" fmla="*/ 50 w 150"/>
                    <a:gd name="T71" fmla="*/ 50 h 75"/>
                    <a:gd name="T72" fmla="*/ 63 w 150"/>
                    <a:gd name="T73" fmla="*/ 38 h 75"/>
                    <a:gd name="T74" fmla="*/ 75 w 150"/>
                    <a:gd name="T75" fmla="*/ 38 h 75"/>
                    <a:gd name="T76" fmla="*/ 75 w 150"/>
                    <a:gd name="T77" fmla="*/ 38 h 75"/>
                    <a:gd name="T78" fmla="*/ 88 w 150"/>
                    <a:gd name="T79" fmla="*/ 38 h 75"/>
                    <a:gd name="T80" fmla="*/ 100 w 150"/>
                    <a:gd name="T81" fmla="*/ 25 h 75"/>
                    <a:gd name="T82" fmla="*/ 113 w 150"/>
                    <a:gd name="T83" fmla="*/ 25 h 75"/>
                    <a:gd name="T84" fmla="*/ 113 w 150"/>
                    <a:gd name="T85" fmla="*/ 25 h 75"/>
                    <a:gd name="T86" fmla="*/ 125 w 150"/>
                    <a:gd name="T87" fmla="*/ 25 h 75"/>
                    <a:gd name="T88" fmla="*/ 125 w 150"/>
                    <a:gd name="T89" fmla="*/ 12 h 75"/>
                    <a:gd name="T90" fmla="*/ 138 w 150"/>
                    <a:gd name="T91" fmla="*/ 12 h 75"/>
                    <a:gd name="T92" fmla="*/ 138 w 150"/>
                    <a:gd name="T93" fmla="*/ 12 h 75"/>
                    <a:gd name="T94" fmla="*/ 150 w 150"/>
                    <a:gd name="T95" fmla="*/ 12 h 75"/>
                    <a:gd name="T96" fmla="*/ 150 w 150"/>
                    <a:gd name="T97" fmla="*/ 12 h 75"/>
                    <a:gd name="T98" fmla="*/ 125 w 150"/>
                    <a:gd name="T99" fmla="*/ 12 h 75"/>
                    <a:gd name="T100" fmla="*/ 113 w 150"/>
                    <a:gd name="T101" fmla="*/ 12 h 75"/>
                    <a:gd name="T102" fmla="*/ 100 w 150"/>
                    <a:gd name="T103" fmla="*/ 12 h 75"/>
                    <a:gd name="T104" fmla="*/ 100 w 150"/>
                    <a:gd name="T105" fmla="*/ 0 h 75"/>
                    <a:gd name="T106" fmla="*/ 88 w 150"/>
                    <a:gd name="T107" fmla="*/ 0 h 75"/>
                    <a:gd name="T108" fmla="*/ 88 w 150"/>
                    <a:gd name="T109" fmla="*/ 0 h 75"/>
                    <a:gd name="T110" fmla="*/ 75 w 150"/>
                    <a:gd name="T11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0" h="75">
                      <a:moveTo>
                        <a:pt x="75" y="0"/>
                      </a:moveTo>
                      <a:lnTo>
                        <a:pt x="75" y="0"/>
                      </a:lnTo>
                      <a:lnTo>
                        <a:pt x="75" y="0"/>
                      </a:lnTo>
                      <a:lnTo>
                        <a:pt x="75" y="0"/>
                      </a:lnTo>
                      <a:lnTo>
                        <a:pt x="75" y="0"/>
                      </a:lnTo>
                      <a:lnTo>
                        <a:pt x="75" y="0"/>
                      </a:lnTo>
                      <a:lnTo>
                        <a:pt x="75" y="12"/>
                      </a:lnTo>
                      <a:lnTo>
                        <a:pt x="75" y="0"/>
                      </a:lnTo>
                      <a:lnTo>
                        <a:pt x="75" y="0"/>
                      </a:lnTo>
                      <a:lnTo>
                        <a:pt x="75" y="0"/>
                      </a:lnTo>
                      <a:lnTo>
                        <a:pt x="75" y="0"/>
                      </a:lnTo>
                      <a:lnTo>
                        <a:pt x="75" y="0"/>
                      </a:lnTo>
                      <a:lnTo>
                        <a:pt x="75" y="0"/>
                      </a:lnTo>
                      <a:lnTo>
                        <a:pt x="75" y="0"/>
                      </a:lnTo>
                      <a:lnTo>
                        <a:pt x="63" y="0"/>
                      </a:lnTo>
                      <a:lnTo>
                        <a:pt x="63" y="0"/>
                      </a:lnTo>
                      <a:lnTo>
                        <a:pt x="63" y="12"/>
                      </a:lnTo>
                      <a:lnTo>
                        <a:pt x="63" y="12"/>
                      </a:lnTo>
                      <a:lnTo>
                        <a:pt x="63" y="12"/>
                      </a:lnTo>
                      <a:lnTo>
                        <a:pt x="63" y="0"/>
                      </a:lnTo>
                      <a:lnTo>
                        <a:pt x="63" y="0"/>
                      </a:lnTo>
                      <a:lnTo>
                        <a:pt x="63" y="0"/>
                      </a:lnTo>
                      <a:lnTo>
                        <a:pt x="63" y="12"/>
                      </a:lnTo>
                      <a:lnTo>
                        <a:pt x="63" y="0"/>
                      </a:lnTo>
                      <a:lnTo>
                        <a:pt x="63" y="0"/>
                      </a:lnTo>
                      <a:lnTo>
                        <a:pt x="63" y="12"/>
                      </a:lnTo>
                      <a:lnTo>
                        <a:pt x="63" y="12"/>
                      </a:lnTo>
                      <a:lnTo>
                        <a:pt x="63" y="12"/>
                      </a:lnTo>
                      <a:lnTo>
                        <a:pt x="63" y="12"/>
                      </a:lnTo>
                      <a:lnTo>
                        <a:pt x="63" y="12"/>
                      </a:lnTo>
                      <a:lnTo>
                        <a:pt x="63" y="12"/>
                      </a:lnTo>
                      <a:lnTo>
                        <a:pt x="63" y="12"/>
                      </a:lnTo>
                      <a:lnTo>
                        <a:pt x="63" y="12"/>
                      </a:lnTo>
                      <a:lnTo>
                        <a:pt x="63" y="25"/>
                      </a:lnTo>
                      <a:lnTo>
                        <a:pt x="63" y="25"/>
                      </a:lnTo>
                      <a:lnTo>
                        <a:pt x="63" y="25"/>
                      </a:lnTo>
                      <a:lnTo>
                        <a:pt x="50" y="25"/>
                      </a:lnTo>
                      <a:lnTo>
                        <a:pt x="50" y="25"/>
                      </a:lnTo>
                      <a:lnTo>
                        <a:pt x="50" y="25"/>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50" y="12"/>
                      </a:lnTo>
                      <a:lnTo>
                        <a:pt x="38" y="12"/>
                      </a:lnTo>
                      <a:lnTo>
                        <a:pt x="50" y="25"/>
                      </a:lnTo>
                      <a:lnTo>
                        <a:pt x="50" y="25"/>
                      </a:lnTo>
                      <a:lnTo>
                        <a:pt x="38" y="25"/>
                      </a:lnTo>
                      <a:lnTo>
                        <a:pt x="38" y="25"/>
                      </a:lnTo>
                      <a:lnTo>
                        <a:pt x="38" y="25"/>
                      </a:lnTo>
                      <a:lnTo>
                        <a:pt x="38" y="25"/>
                      </a:lnTo>
                      <a:lnTo>
                        <a:pt x="38" y="25"/>
                      </a:lnTo>
                      <a:lnTo>
                        <a:pt x="38" y="25"/>
                      </a:lnTo>
                      <a:lnTo>
                        <a:pt x="38"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50" y="25"/>
                      </a:lnTo>
                      <a:lnTo>
                        <a:pt x="38" y="25"/>
                      </a:lnTo>
                      <a:lnTo>
                        <a:pt x="38" y="25"/>
                      </a:lnTo>
                      <a:lnTo>
                        <a:pt x="38" y="25"/>
                      </a:lnTo>
                      <a:lnTo>
                        <a:pt x="38" y="25"/>
                      </a:lnTo>
                      <a:lnTo>
                        <a:pt x="38" y="25"/>
                      </a:lnTo>
                      <a:lnTo>
                        <a:pt x="38" y="38"/>
                      </a:lnTo>
                      <a:lnTo>
                        <a:pt x="38" y="38"/>
                      </a:lnTo>
                      <a:lnTo>
                        <a:pt x="38" y="38"/>
                      </a:lnTo>
                      <a:lnTo>
                        <a:pt x="38" y="38"/>
                      </a:lnTo>
                      <a:lnTo>
                        <a:pt x="38" y="38"/>
                      </a:lnTo>
                      <a:lnTo>
                        <a:pt x="38" y="38"/>
                      </a:lnTo>
                      <a:lnTo>
                        <a:pt x="38"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50"/>
                      </a:lnTo>
                      <a:lnTo>
                        <a:pt x="25"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50"/>
                      </a:lnTo>
                      <a:lnTo>
                        <a:pt x="13" y="63"/>
                      </a:lnTo>
                      <a:lnTo>
                        <a:pt x="0" y="63"/>
                      </a:lnTo>
                      <a:lnTo>
                        <a:pt x="0" y="63"/>
                      </a:lnTo>
                      <a:lnTo>
                        <a:pt x="0" y="63"/>
                      </a:lnTo>
                      <a:lnTo>
                        <a:pt x="0" y="63"/>
                      </a:lnTo>
                      <a:lnTo>
                        <a:pt x="0" y="63"/>
                      </a:lnTo>
                      <a:lnTo>
                        <a:pt x="0" y="63"/>
                      </a:lnTo>
                      <a:lnTo>
                        <a:pt x="0" y="63"/>
                      </a:lnTo>
                      <a:lnTo>
                        <a:pt x="0" y="63"/>
                      </a:lnTo>
                      <a:lnTo>
                        <a:pt x="0" y="63"/>
                      </a:lnTo>
                      <a:lnTo>
                        <a:pt x="0" y="63"/>
                      </a:lnTo>
                      <a:lnTo>
                        <a:pt x="0" y="63"/>
                      </a:lnTo>
                      <a:lnTo>
                        <a:pt x="0" y="63"/>
                      </a:lnTo>
                      <a:lnTo>
                        <a:pt x="0" y="75"/>
                      </a:lnTo>
                      <a:lnTo>
                        <a:pt x="0" y="75"/>
                      </a:lnTo>
                      <a:lnTo>
                        <a:pt x="0" y="75"/>
                      </a:lnTo>
                      <a:lnTo>
                        <a:pt x="0" y="75"/>
                      </a:lnTo>
                      <a:lnTo>
                        <a:pt x="0" y="75"/>
                      </a:lnTo>
                      <a:lnTo>
                        <a:pt x="0" y="75"/>
                      </a:lnTo>
                      <a:lnTo>
                        <a:pt x="0" y="75"/>
                      </a:lnTo>
                      <a:lnTo>
                        <a:pt x="0" y="75"/>
                      </a:lnTo>
                      <a:lnTo>
                        <a:pt x="0" y="75"/>
                      </a:lnTo>
                      <a:lnTo>
                        <a:pt x="0" y="75"/>
                      </a:lnTo>
                      <a:lnTo>
                        <a:pt x="0" y="75"/>
                      </a:lnTo>
                      <a:lnTo>
                        <a:pt x="0" y="75"/>
                      </a:lnTo>
                      <a:lnTo>
                        <a:pt x="0" y="75"/>
                      </a:lnTo>
                      <a:lnTo>
                        <a:pt x="13" y="75"/>
                      </a:lnTo>
                      <a:lnTo>
                        <a:pt x="13" y="75"/>
                      </a:lnTo>
                      <a:lnTo>
                        <a:pt x="13" y="75"/>
                      </a:lnTo>
                      <a:lnTo>
                        <a:pt x="13" y="75"/>
                      </a:lnTo>
                      <a:lnTo>
                        <a:pt x="13" y="75"/>
                      </a:lnTo>
                      <a:lnTo>
                        <a:pt x="13" y="75"/>
                      </a:lnTo>
                      <a:lnTo>
                        <a:pt x="13" y="75"/>
                      </a:lnTo>
                      <a:lnTo>
                        <a:pt x="13" y="75"/>
                      </a:lnTo>
                      <a:lnTo>
                        <a:pt x="13" y="75"/>
                      </a:lnTo>
                      <a:lnTo>
                        <a:pt x="13" y="75"/>
                      </a:lnTo>
                      <a:lnTo>
                        <a:pt x="13" y="75"/>
                      </a:lnTo>
                      <a:lnTo>
                        <a:pt x="13" y="75"/>
                      </a:lnTo>
                      <a:lnTo>
                        <a:pt x="13" y="75"/>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25" y="63"/>
                      </a:lnTo>
                      <a:lnTo>
                        <a:pt x="38" y="63"/>
                      </a:lnTo>
                      <a:lnTo>
                        <a:pt x="38" y="63"/>
                      </a:lnTo>
                      <a:lnTo>
                        <a:pt x="38" y="63"/>
                      </a:lnTo>
                      <a:lnTo>
                        <a:pt x="38" y="50"/>
                      </a:lnTo>
                      <a:lnTo>
                        <a:pt x="38" y="50"/>
                      </a:lnTo>
                      <a:lnTo>
                        <a:pt x="38" y="50"/>
                      </a:lnTo>
                      <a:lnTo>
                        <a:pt x="38" y="50"/>
                      </a:lnTo>
                      <a:lnTo>
                        <a:pt x="38" y="50"/>
                      </a:lnTo>
                      <a:lnTo>
                        <a:pt x="38" y="50"/>
                      </a:lnTo>
                      <a:lnTo>
                        <a:pt x="38" y="50"/>
                      </a:lnTo>
                      <a:lnTo>
                        <a:pt x="38" y="50"/>
                      </a:lnTo>
                      <a:lnTo>
                        <a:pt x="38" y="50"/>
                      </a:lnTo>
                      <a:lnTo>
                        <a:pt x="38" y="50"/>
                      </a:lnTo>
                      <a:lnTo>
                        <a:pt x="38" y="50"/>
                      </a:lnTo>
                      <a:lnTo>
                        <a:pt x="38" y="50"/>
                      </a:lnTo>
                      <a:lnTo>
                        <a:pt x="38" y="50"/>
                      </a:lnTo>
                      <a:lnTo>
                        <a:pt x="50" y="50"/>
                      </a:lnTo>
                      <a:lnTo>
                        <a:pt x="50" y="50"/>
                      </a:lnTo>
                      <a:lnTo>
                        <a:pt x="50" y="50"/>
                      </a:lnTo>
                      <a:lnTo>
                        <a:pt x="50" y="50"/>
                      </a:lnTo>
                      <a:lnTo>
                        <a:pt x="50" y="50"/>
                      </a:lnTo>
                      <a:lnTo>
                        <a:pt x="50" y="50"/>
                      </a:lnTo>
                      <a:lnTo>
                        <a:pt x="50" y="50"/>
                      </a:lnTo>
                      <a:lnTo>
                        <a:pt x="50" y="50"/>
                      </a:lnTo>
                      <a:lnTo>
                        <a:pt x="50" y="50"/>
                      </a:lnTo>
                      <a:lnTo>
                        <a:pt x="50" y="50"/>
                      </a:lnTo>
                      <a:lnTo>
                        <a:pt x="63" y="50"/>
                      </a:lnTo>
                      <a:lnTo>
                        <a:pt x="63" y="50"/>
                      </a:lnTo>
                      <a:lnTo>
                        <a:pt x="63" y="38"/>
                      </a:lnTo>
                      <a:lnTo>
                        <a:pt x="63" y="38"/>
                      </a:lnTo>
                      <a:lnTo>
                        <a:pt x="63" y="38"/>
                      </a:lnTo>
                      <a:lnTo>
                        <a:pt x="63" y="38"/>
                      </a:lnTo>
                      <a:lnTo>
                        <a:pt x="63" y="38"/>
                      </a:lnTo>
                      <a:lnTo>
                        <a:pt x="63" y="38"/>
                      </a:lnTo>
                      <a:lnTo>
                        <a:pt x="63" y="38"/>
                      </a:lnTo>
                      <a:lnTo>
                        <a:pt x="63" y="38"/>
                      </a:lnTo>
                      <a:lnTo>
                        <a:pt x="75" y="38"/>
                      </a:lnTo>
                      <a:lnTo>
                        <a:pt x="75" y="38"/>
                      </a:lnTo>
                      <a:lnTo>
                        <a:pt x="75" y="38"/>
                      </a:lnTo>
                      <a:lnTo>
                        <a:pt x="75" y="38"/>
                      </a:lnTo>
                      <a:lnTo>
                        <a:pt x="75" y="38"/>
                      </a:lnTo>
                      <a:lnTo>
                        <a:pt x="75" y="38"/>
                      </a:lnTo>
                      <a:lnTo>
                        <a:pt x="75" y="38"/>
                      </a:lnTo>
                      <a:lnTo>
                        <a:pt x="75" y="38"/>
                      </a:lnTo>
                      <a:lnTo>
                        <a:pt x="75" y="38"/>
                      </a:lnTo>
                      <a:lnTo>
                        <a:pt x="75" y="38"/>
                      </a:lnTo>
                      <a:lnTo>
                        <a:pt x="75" y="38"/>
                      </a:lnTo>
                      <a:lnTo>
                        <a:pt x="75" y="38"/>
                      </a:lnTo>
                      <a:lnTo>
                        <a:pt x="88" y="38"/>
                      </a:lnTo>
                      <a:lnTo>
                        <a:pt x="88" y="38"/>
                      </a:lnTo>
                      <a:lnTo>
                        <a:pt x="88" y="38"/>
                      </a:lnTo>
                      <a:lnTo>
                        <a:pt x="88" y="38"/>
                      </a:lnTo>
                      <a:lnTo>
                        <a:pt x="88" y="38"/>
                      </a:lnTo>
                      <a:lnTo>
                        <a:pt x="100" y="38"/>
                      </a:lnTo>
                      <a:lnTo>
                        <a:pt x="100" y="38"/>
                      </a:lnTo>
                      <a:lnTo>
                        <a:pt x="100" y="25"/>
                      </a:lnTo>
                      <a:lnTo>
                        <a:pt x="100" y="25"/>
                      </a:lnTo>
                      <a:lnTo>
                        <a:pt x="100" y="25"/>
                      </a:lnTo>
                      <a:lnTo>
                        <a:pt x="100" y="25"/>
                      </a:lnTo>
                      <a:lnTo>
                        <a:pt x="100" y="25"/>
                      </a:lnTo>
                      <a:lnTo>
                        <a:pt x="100" y="25"/>
                      </a:lnTo>
                      <a:lnTo>
                        <a:pt x="113" y="25"/>
                      </a:lnTo>
                      <a:lnTo>
                        <a:pt x="113" y="25"/>
                      </a:lnTo>
                      <a:lnTo>
                        <a:pt x="113" y="25"/>
                      </a:lnTo>
                      <a:lnTo>
                        <a:pt x="113" y="25"/>
                      </a:lnTo>
                      <a:lnTo>
                        <a:pt x="113" y="25"/>
                      </a:lnTo>
                      <a:lnTo>
                        <a:pt x="113" y="25"/>
                      </a:lnTo>
                      <a:lnTo>
                        <a:pt x="113" y="25"/>
                      </a:lnTo>
                      <a:lnTo>
                        <a:pt x="113" y="25"/>
                      </a:lnTo>
                      <a:lnTo>
                        <a:pt x="125" y="25"/>
                      </a:lnTo>
                      <a:lnTo>
                        <a:pt x="125" y="25"/>
                      </a:lnTo>
                      <a:lnTo>
                        <a:pt x="125" y="25"/>
                      </a:lnTo>
                      <a:lnTo>
                        <a:pt x="125" y="25"/>
                      </a:lnTo>
                      <a:lnTo>
                        <a:pt x="125" y="25"/>
                      </a:lnTo>
                      <a:lnTo>
                        <a:pt x="125" y="25"/>
                      </a:lnTo>
                      <a:lnTo>
                        <a:pt x="125" y="25"/>
                      </a:lnTo>
                      <a:lnTo>
                        <a:pt x="125" y="25"/>
                      </a:lnTo>
                      <a:lnTo>
                        <a:pt x="125" y="25"/>
                      </a:lnTo>
                      <a:lnTo>
                        <a:pt x="125" y="12"/>
                      </a:lnTo>
                      <a:lnTo>
                        <a:pt x="125" y="12"/>
                      </a:lnTo>
                      <a:lnTo>
                        <a:pt x="125" y="12"/>
                      </a:lnTo>
                      <a:lnTo>
                        <a:pt x="125" y="12"/>
                      </a:lnTo>
                      <a:lnTo>
                        <a:pt x="138" y="12"/>
                      </a:lnTo>
                      <a:lnTo>
                        <a:pt x="138" y="12"/>
                      </a:lnTo>
                      <a:lnTo>
                        <a:pt x="138" y="12"/>
                      </a:lnTo>
                      <a:lnTo>
                        <a:pt x="138" y="12"/>
                      </a:lnTo>
                      <a:lnTo>
                        <a:pt x="138" y="12"/>
                      </a:lnTo>
                      <a:lnTo>
                        <a:pt x="138" y="12"/>
                      </a:lnTo>
                      <a:lnTo>
                        <a:pt x="138" y="12"/>
                      </a:lnTo>
                      <a:lnTo>
                        <a:pt x="138" y="12"/>
                      </a:lnTo>
                      <a:lnTo>
                        <a:pt x="138" y="12"/>
                      </a:lnTo>
                      <a:lnTo>
                        <a:pt x="138" y="12"/>
                      </a:lnTo>
                      <a:lnTo>
                        <a:pt x="138" y="12"/>
                      </a:lnTo>
                      <a:lnTo>
                        <a:pt x="150" y="12"/>
                      </a:lnTo>
                      <a:lnTo>
                        <a:pt x="150" y="12"/>
                      </a:lnTo>
                      <a:lnTo>
                        <a:pt x="150" y="12"/>
                      </a:lnTo>
                      <a:lnTo>
                        <a:pt x="150" y="12"/>
                      </a:lnTo>
                      <a:lnTo>
                        <a:pt x="150" y="12"/>
                      </a:lnTo>
                      <a:lnTo>
                        <a:pt x="150" y="12"/>
                      </a:lnTo>
                      <a:lnTo>
                        <a:pt x="150" y="12"/>
                      </a:lnTo>
                      <a:lnTo>
                        <a:pt x="150" y="12"/>
                      </a:lnTo>
                      <a:lnTo>
                        <a:pt x="150" y="12"/>
                      </a:lnTo>
                      <a:lnTo>
                        <a:pt x="150" y="12"/>
                      </a:lnTo>
                      <a:lnTo>
                        <a:pt x="150" y="12"/>
                      </a:lnTo>
                      <a:lnTo>
                        <a:pt x="150" y="12"/>
                      </a:lnTo>
                      <a:lnTo>
                        <a:pt x="138" y="12"/>
                      </a:lnTo>
                      <a:lnTo>
                        <a:pt x="138" y="12"/>
                      </a:lnTo>
                      <a:lnTo>
                        <a:pt x="138" y="12"/>
                      </a:lnTo>
                      <a:lnTo>
                        <a:pt x="125" y="12"/>
                      </a:lnTo>
                      <a:lnTo>
                        <a:pt x="125" y="12"/>
                      </a:lnTo>
                      <a:lnTo>
                        <a:pt x="125" y="12"/>
                      </a:lnTo>
                      <a:lnTo>
                        <a:pt x="125" y="12"/>
                      </a:lnTo>
                      <a:lnTo>
                        <a:pt x="113" y="12"/>
                      </a:lnTo>
                      <a:lnTo>
                        <a:pt x="113" y="12"/>
                      </a:lnTo>
                      <a:lnTo>
                        <a:pt x="113" y="12"/>
                      </a:lnTo>
                      <a:lnTo>
                        <a:pt x="113" y="12"/>
                      </a:lnTo>
                      <a:lnTo>
                        <a:pt x="100" y="12"/>
                      </a:lnTo>
                      <a:lnTo>
                        <a:pt x="100" y="12"/>
                      </a:lnTo>
                      <a:lnTo>
                        <a:pt x="100" y="12"/>
                      </a:lnTo>
                      <a:lnTo>
                        <a:pt x="100" y="12"/>
                      </a:lnTo>
                      <a:lnTo>
                        <a:pt x="100" y="12"/>
                      </a:lnTo>
                      <a:lnTo>
                        <a:pt x="100" y="12"/>
                      </a:lnTo>
                      <a:lnTo>
                        <a:pt x="100" y="12"/>
                      </a:lnTo>
                      <a:lnTo>
                        <a:pt x="100" y="12"/>
                      </a:lnTo>
                      <a:lnTo>
                        <a:pt x="100" y="12"/>
                      </a:lnTo>
                      <a:lnTo>
                        <a:pt x="100" y="12"/>
                      </a:lnTo>
                      <a:lnTo>
                        <a:pt x="100" y="0"/>
                      </a:lnTo>
                      <a:lnTo>
                        <a:pt x="100" y="0"/>
                      </a:lnTo>
                      <a:lnTo>
                        <a:pt x="88" y="0"/>
                      </a:lnTo>
                      <a:lnTo>
                        <a:pt x="88" y="0"/>
                      </a:lnTo>
                      <a:lnTo>
                        <a:pt x="88" y="0"/>
                      </a:lnTo>
                      <a:lnTo>
                        <a:pt x="88" y="0"/>
                      </a:lnTo>
                      <a:lnTo>
                        <a:pt x="88" y="0"/>
                      </a:lnTo>
                      <a:lnTo>
                        <a:pt x="88" y="0"/>
                      </a:lnTo>
                      <a:lnTo>
                        <a:pt x="88" y="0"/>
                      </a:lnTo>
                      <a:lnTo>
                        <a:pt x="88" y="0"/>
                      </a:lnTo>
                      <a:lnTo>
                        <a:pt x="88" y="0"/>
                      </a:lnTo>
                      <a:lnTo>
                        <a:pt x="88" y="0"/>
                      </a:lnTo>
                      <a:lnTo>
                        <a:pt x="88" y="0"/>
                      </a:lnTo>
                      <a:lnTo>
                        <a:pt x="88" y="0"/>
                      </a:lnTo>
                      <a:lnTo>
                        <a:pt x="88" y="0"/>
                      </a:lnTo>
                      <a:lnTo>
                        <a:pt x="75" y="0"/>
                      </a:lnTo>
                      <a:lnTo>
                        <a:pt x="75" y="0"/>
                      </a:lnTo>
                      <a:lnTo>
                        <a:pt x="75" y="0"/>
                      </a:lnTo>
                      <a:lnTo>
                        <a:pt x="75" y="0"/>
                      </a:lnTo>
                      <a:lnTo>
                        <a:pt x="75" y="0"/>
                      </a:lnTo>
                      <a:lnTo>
                        <a:pt x="75" y="0"/>
                      </a:lnTo>
                      <a:lnTo>
                        <a:pt x="75" y="0"/>
                      </a:lnTo>
                      <a:lnTo>
                        <a:pt x="75"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4" name="Freeform 277"/>
                <p:cNvSpPr>
                  <a:spLocks/>
                </p:cNvSpPr>
                <p:nvPr/>
              </p:nvSpPr>
              <p:spPr bwMode="auto">
                <a:xfrm>
                  <a:off x="6057900" y="4062413"/>
                  <a:ext cx="0" cy="20638"/>
                </a:xfrm>
                <a:custGeom>
                  <a:avLst/>
                  <a:gdLst>
                    <a:gd name="T0" fmla="*/ 0 h 13"/>
                    <a:gd name="T1" fmla="*/ 0 h 13"/>
                    <a:gd name="T2" fmla="*/ 13 h 13"/>
                    <a:gd name="T3" fmla="*/ 0 h 13"/>
                    <a:gd name="T4" fmla="*/ 0 h 13"/>
                    <a:gd name="T5" fmla="*/ 0 h 13"/>
                  </a:gdLst>
                  <a:ahLst/>
                  <a:cxnLst>
                    <a:cxn ang="0">
                      <a:pos x="0" y="T0"/>
                    </a:cxn>
                    <a:cxn ang="0">
                      <a:pos x="0" y="T1"/>
                    </a:cxn>
                    <a:cxn ang="0">
                      <a:pos x="0" y="T2"/>
                    </a:cxn>
                    <a:cxn ang="0">
                      <a:pos x="0" y="T3"/>
                    </a:cxn>
                    <a:cxn ang="0">
                      <a:pos x="0" y="T4"/>
                    </a:cxn>
                    <a:cxn ang="0">
                      <a:pos x="0" y="T5"/>
                    </a:cxn>
                  </a:cxnLst>
                  <a:rect l="0" t="0" r="r" b="b"/>
                  <a:pathLst>
                    <a:path h="13">
                      <a:moveTo>
                        <a:pt x="0" y="0"/>
                      </a:moveTo>
                      <a:lnTo>
                        <a:pt x="0" y="0"/>
                      </a:lnTo>
                      <a:lnTo>
                        <a:pt x="0" y="13"/>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5" name="Freeform 278"/>
                <p:cNvSpPr>
                  <a:spLocks/>
                </p:cNvSpPr>
                <p:nvPr/>
              </p:nvSpPr>
              <p:spPr bwMode="auto">
                <a:xfrm>
                  <a:off x="6018213" y="40624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6" name="Freeform 279"/>
                <p:cNvSpPr>
                  <a:spLocks/>
                </p:cNvSpPr>
                <p:nvPr/>
              </p:nvSpPr>
              <p:spPr bwMode="auto">
                <a:xfrm>
                  <a:off x="6018213" y="40624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7" name="Freeform 280"/>
                <p:cNvSpPr>
                  <a:spLocks/>
                </p:cNvSpPr>
                <p:nvPr/>
              </p:nvSpPr>
              <p:spPr bwMode="auto">
                <a:xfrm>
                  <a:off x="6018213" y="40624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8" name="Rectangle 281"/>
                <p:cNvSpPr>
                  <a:spLocks noChangeArrowheads="1"/>
                </p:cNvSpPr>
                <p:nvPr/>
              </p:nvSpPr>
              <p:spPr bwMode="auto">
                <a:xfrm>
                  <a:off x="6018213" y="4062413"/>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29" name="Freeform 282"/>
                <p:cNvSpPr>
                  <a:spLocks/>
                </p:cNvSpPr>
                <p:nvPr/>
              </p:nvSpPr>
              <p:spPr bwMode="auto">
                <a:xfrm>
                  <a:off x="6018213" y="40417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0" name="Rectangle 283"/>
                <p:cNvSpPr>
                  <a:spLocks noChangeArrowheads="1"/>
                </p:cNvSpPr>
                <p:nvPr/>
              </p:nvSpPr>
              <p:spPr bwMode="auto">
                <a:xfrm>
                  <a:off x="6018213" y="40417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1" name="Freeform 284"/>
                <p:cNvSpPr>
                  <a:spLocks/>
                </p:cNvSpPr>
                <p:nvPr/>
              </p:nvSpPr>
              <p:spPr bwMode="auto">
                <a:xfrm>
                  <a:off x="6078538" y="36226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2" name="Rectangle 285"/>
                <p:cNvSpPr>
                  <a:spLocks noChangeArrowheads="1"/>
                </p:cNvSpPr>
                <p:nvPr/>
              </p:nvSpPr>
              <p:spPr bwMode="auto">
                <a:xfrm>
                  <a:off x="6078538" y="36226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3" name="Freeform 286"/>
                <p:cNvSpPr>
                  <a:spLocks/>
                </p:cNvSpPr>
                <p:nvPr/>
              </p:nvSpPr>
              <p:spPr bwMode="auto">
                <a:xfrm>
                  <a:off x="6078538" y="36226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4" name="Freeform 287"/>
                <p:cNvSpPr>
                  <a:spLocks/>
                </p:cNvSpPr>
                <p:nvPr/>
              </p:nvSpPr>
              <p:spPr bwMode="auto">
                <a:xfrm>
                  <a:off x="6078538" y="36226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5" name="Freeform 288"/>
                <p:cNvSpPr>
                  <a:spLocks/>
                </p:cNvSpPr>
                <p:nvPr/>
              </p:nvSpPr>
              <p:spPr bwMode="auto">
                <a:xfrm>
                  <a:off x="6097588" y="36020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6" name="Rectangle 289"/>
                <p:cNvSpPr>
                  <a:spLocks noChangeArrowheads="1"/>
                </p:cNvSpPr>
                <p:nvPr/>
              </p:nvSpPr>
              <p:spPr bwMode="auto">
                <a:xfrm>
                  <a:off x="6097588" y="3602038"/>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7" name="Freeform 290"/>
                <p:cNvSpPr>
                  <a:spLocks/>
                </p:cNvSpPr>
                <p:nvPr/>
              </p:nvSpPr>
              <p:spPr bwMode="auto">
                <a:xfrm>
                  <a:off x="6097588" y="3562351"/>
                  <a:ext cx="0" cy="20638"/>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8" name="Freeform 291"/>
                <p:cNvSpPr>
                  <a:spLocks/>
                </p:cNvSpPr>
                <p:nvPr/>
              </p:nvSpPr>
              <p:spPr bwMode="auto">
                <a:xfrm>
                  <a:off x="6097588" y="3562351"/>
                  <a:ext cx="0" cy="20638"/>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39" name="Freeform 292"/>
                <p:cNvSpPr>
                  <a:spLocks/>
                </p:cNvSpPr>
                <p:nvPr/>
              </p:nvSpPr>
              <p:spPr bwMode="auto">
                <a:xfrm>
                  <a:off x="6097588" y="3562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0" name="Freeform 293"/>
                <p:cNvSpPr>
                  <a:spLocks/>
                </p:cNvSpPr>
                <p:nvPr/>
              </p:nvSpPr>
              <p:spPr bwMode="auto">
                <a:xfrm>
                  <a:off x="6097588" y="3562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1" name="Freeform 294"/>
                <p:cNvSpPr>
                  <a:spLocks/>
                </p:cNvSpPr>
                <p:nvPr/>
              </p:nvSpPr>
              <p:spPr bwMode="auto">
                <a:xfrm>
                  <a:off x="6097588" y="3562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2" name="Freeform 295"/>
                <p:cNvSpPr>
                  <a:spLocks/>
                </p:cNvSpPr>
                <p:nvPr/>
              </p:nvSpPr>
              <p:spPr bwMode="auto">
                <a:xfrm>
                  <a:off x="6097588" y="3562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3" name="Rectangle 296"/>
                <p:cNvSpPr>
                  <a:spLocks noChangeArrowheads="1"/>
                </p:cNvSpPr>
                <p:nvPr/>
              </p:nvSpPr>
              <p:spPr bwMode="auto">
                <a:xfrm>
                  <a:off x="6157913" y="35623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4" name="Line 297"/>
                <p:cNvSpPr>
                  <a:spLocks noChangeShapeType="1"/>
                </p:cNvSpPr>
                <p:nvPr/>
              </p:nvSpPr>
              <p:spPr bwMode="auto">
                <a:xfrm>
                  <a:off x="6157913" y="35623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5" name="Line 298"/>
                <p:cNvSpPr>
                  <a:spLocks noChangeShapeType="1"/>
                </p:cNvSpPr>
                <p:nvPr/>
              </p:nvSpPr>
              <p:spPr bwMode="auto">
                <a:xfrm>
                  <a:off x="6157913" y="356235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6" name="Freeform 299"/>
                <p:cNvSpPr>
                  <a:spLocks/>
                </p:cNvSpPr>
                <p:nvPr/>
              </p:nvSpPr>
              <p:spPr bwMode="auto">
                <a:xfrm>
                  <a:off x="6157913" y="35623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7" name="Rectangle 300"/>
                <p:cNvSpPr>
                  <a:spLocks noChangeArrowheads="1"/>
                </p:cNvSpPr>
                <p:nvPr/>
              </p:nvSpPr>
              <p:spPr bwMode="auto">
                <a:xfrm>
                  <a:off x="6057900" y="35623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8" name="Freeform 301"/>
                <p:cNvSpPr>
                  <a:spLocks/>
                </p:cNvSpPr>
                <p:nvPr/>
              </p:nvSpPr>
              <p:spPr bwMode="auto">
                <a:xfrm>
                  <a:off x="6057900" y="35417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49" name="Freeform 302"/>
                <p:cNvSpPr>
                  <a:spLocks/>
                </p:cNvSpPr>
                <p:nvPr/>
              </p:nvSpPr>
              <p:spPr bwMode="auto">
                <a:xfrm>
                  <a:off x="6157913" y="35226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0" name="Rectangle 303"/>
                <p:cNvSpPr>
                  <a:spLocks noChangeArrowheads="1"/>
                </p:cNvSpPr>
                <p:nvPr/>
              </p:nvSpPr>
              <p:spPr bwMode="auto">
                <a:xfrm>
                  <a:off x="6157913" y="34417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1" name="Rectangle 304"/>
                <p:cNvSpPr>
                  <a:spLocks noChangeArrowheads="1"/>
                </p:cNvSpPr>
                <p:nvPr/>
              </p:nvSpPr>
              <p:spPr bwMode="auto">
                <a:xfrm>
                  <a:off x="6176963" y="34417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2" name="Rectangle 305"/>
                <p:cNvSpPr>
                  <a:spLocks noChangeArrowheads="1"/>
                </p:cNvSpPr>
                <p:nvPr/>
              </p:nvSpPr>
              <p:spPr bwMode="auto">
                <a:xfrm>
                  <a:off x="6157913" y="34417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3" name="Rectangle 306"/>
                <p:cNvSpPr>
                  <a:spLocks noChangeArrowheads="1"/>
                </p:cNvSpPr>
                <p:nvPr/>
              </p:nvSpPr>
              <p:spPr bwMode="auto">
                <a:xfrm>
                  <a:off x="6176963" y="34417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4" name="Freeform 307"/>
                <p:cNvSpPr>
                  <a:spLocks/>
                </p:cNvSpPr>
                <p:nvPr/>
              </p:nvSpPr>
              <p:spPr bwMode="auto">
                <a:xfrm>
                  <a:off x="6157913" y="34417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5" name="Rectangle 308"/>
                <p:cNvSpPr>
                  <a:spLocks noChangeArrowheads="1"/>
                </p:cNvSpPr>
                <p:nvPr/>
              </p:nvSpPr>
              <p:spPr bwMode="auto">
                <a:xfrm>
                  <a:off x="6157913" y="34417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6" name="Freeform 309"/>
                <p:cNvSpPr>
                  <a:spLocks/>
                </p:cNvSpPr>
                <p:nvPr/>
              </p:nvSpPr>
              <p:spPr bwMode="auto">
                <a:xfrm>
                  <a:off x="6176963" y="34226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7" name="Freeform 310"/>
                <p:cNvSpPr>
                  <a:spLocks/>
                </p:cNvSpPr>
                <p:nvPr/>
              </p:nvSpPr>
              <p:spPr bwMode="auto">
                <a:xfrm>
                  <a:off x="6176963" y="34226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8" name="Freeform 311"/>
                <p:cNvSpPr>
                  <a:spLocks/>
                </p:cNvSpPr>
                <p:nvPr/>
              </p:nvSpPr>
              <p:spPr bwMode="auto">
                <a:xfrm>
                  <a:off x="6176963" y="34226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59" name="Freeform 312"/>
                <p:cNvSpPr>
                  <a:spLocks/>
                </p:cNvSpPr>
                <p:nvPr/>
              </p:nvSpPr>
              <p:spPr bwMode="auto">
                <a:xfrm>
                  <a:off x="6237288" y="34020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0" name="Rectangle 313"/>
                <p:cNvSpPr>
                  <a:spLocks noChangeArrowheads="1"/>
                </p:cNvSpPr>
                <p:nvPr/>
              </p:nvSpPr>
              <p:spPr bwMode="auto">
                <a:xfrm>
                  <a:off x="6216650" y="3450389"/>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1" name="Freeform 314"/>
                <p:cNvSpPr>
                  <a:spLocks/>
                </p:cNvSpPr>
                <p:nvPr/>
              </p:nvSpPr>
              <p:spPr bwMode="auto">
                <a:xfrm>
                  <a:off x="6197600" y="3441846"/>
                  <a:ext cx="19050" cy="2063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0" y="1"/>
                        <a:pt x="1" y="0"/>
                        <a:pt x="1"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2" name="Freeform 315"/>
                <p:cNvSpPr>
                  <a:spLocks/>
                </p:cNvSpPr>
                <p:nvPr/>
              </p:nvSpPr>
              <p:spPr bwMode="auto">
                <a:xfrm>
                  <a:off x="6216650" y="3381376"/>
                  <a:ext cx="0" cy="20638"/>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3" name="Freeform 316"/>
                <p:cNvSpPr>
                  <a:spLocks/>
                </p:cNvSpPr>
                <p:nvPr/>
              </p:nvSpPr>
              <p:spPr bwMode="auto">
                <a:xfrm>
                  <a:off x="6216650" y="3381376"/>
                  <a:ext cx="0" cy="20638"/>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4" name="Freeform 317"/>
                <p:cNvSpPr>
                  <a:spLocks/>
                </p:cNvSpPr>
                <p:nvPr/>
              </p:nvSpPr>
              <p:spPr bwMode="auto">
                <a:xfrm>
                  <a:off x="6216650" y="3381376"/>
                  <a:ext cx="0" cy="20638"/>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5" name="Freeform 318"/>
                <p:cNvSpPr>
                  <a:spLocks/>
                </p:cNvSpPr>
                <p:nvPr/>
              </p:nvSpPr>
              <p:spPr bwMode="auto">
                <a:xfrm>
                  <a:off x="6216650" y="3381376"/>
                  <a:ext cx="0" cy="2063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6" name="Freeform 319"/>
                <p:cNvSpPr>
                  <a:spLocks/>
                </p:cNvSpPr>
                <p:nvPr/>
              </p:nvSpPr>
              <p:spPr bwMode="auto">
                <a:xfrm>
                  <a:off x="6216650" y="3381376"/>
                  <a:ext cx="0" cy="20638"/>
                </a:xfrm>
                <a:custGeom>
                  <a:avLst/>
                  <a:gdLst>
                    <a:gd name="T0" fmla="*/ 0 h 1"/>
                    <a:gd name="T1" fmla="*/ 0 h 1"/>
                  </a:gdLst>
                  <a:ahLst/>
                  <a:cxnLst>
                    <a:cxn ang="0">
                      <a:pos x="0" y="T0"/>
                    </a:cxn>
                    <a:cxn ang="0">
                      <a:pos x="0" y="T1"/>
                    </a:cxn>
                  </a:cxnLst>
                  <a:rect l="0" t="0" r="r" b="b"/>
                  <a:pathLst>
                    <a:path h="1">
                      <a:moveTo>
                        <a:pt x="0" y="0"/>
                      </a:moveTo>
                      <a:cubicBezTo>
                        <a:pt x="0" y="1"/>
                        <a:pt x="0" y="0"/>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7" name="Rectangle 320"/>
                <p:cNvSpPr>
                  <a:spLocks noChangeArrowheads="1"/>
                </p:cNvSpPr>
                <p:nvPr/>
              </p:nvSpPr>
              <p:spPr bwMode="auto">
                <a:xfrm>
                  <a:off x="6216650" y="3447893"/>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8" name="Freeform 321"/>
                <p:cNvSpPr>
                  <a:spLocks/>
                </p:cNvSpPr>
                <p:nvPr/>
              </p:nvSpPr>
              <p:spPr bwMode="auto">
                <a:xfrm>
                  <a:off x="6216650" y="3478128"/>
                  <a:ext cx="20638" cy="20638"/>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1" y="0"/>
                        <a:pt x="0" y="1"/>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69" name="Rectangle 322"/>
                <p:cNvSpPr>
                  <a:spLocks noChangeArrowheads="1"/>
                </p:cNvSpPr>
                <p:nvPr/>
              </p:nvSpPr>
              <p:spPr bwMode="auto">
                <a:xfrm>
                  <a:off x="6216650"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0" name="Rectangle 323"/>
                <p:cNvSpPr>
                  <a:spLocks noChangeArrowheads="1"/>
                </p:cNvSpPr>
                <p:nvPr/>
              </p:nvSpPr>
              <p:spPr bwMode="auto">
                <a:xfrm>
                  <a:off x="6216650"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1" name="Rectangle 324"/>
                <p:cNvSpPr>
                  <a:spLocks noChangeArrowheads="1"/>
                </p:cNvSpPr>
                <p:nvPr/>
              </p:nvSpPr>
              <p:spPr bwMode="auto">
                <a:xfrm>
                  <a:off x="6216650" y="3381376"/>
                  <a:ext cx="2063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2" name="Rectangle 325"/>
                <p:cNvSpPr>
                  <a:spLocks noChangeArrowheads="1"/>
                </p:cNvSpPr>
                <p:nvPr/>
              </p:nvSpPr>
              <p:spPr bwMode="auto">
                <a:xfrm>
                  <a:off x="6237288"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3" name="Freeform 326"/>
                <p:cNvSpPr>
                  <a:spLocks/>
                </p:cNvSpPr>
                <p:nvPr/>
              </p:nvSpPr>
              <p:spPr bwMode="auto">
                <a:xfrm>
                  <a:off x="6237288" y="3362326"/>
                  <a:ext cx="0" cy="19050"/>
                </a:xfrm>
                <a:custGeom>
                  <a:avLst/>
                  <a:gdLst>
                    <a:gd name="T0" fmla="*/ 12 h 12"/>
                    <a:gd name="T1" fmla="*/ 12 h 12"/>
                    <a:gd name="T2" fmla="*/ 12 h 12"/>
                    <a:gd name="T3" fmla="*/ 12 h 12"/>
                    <a:gd name="T4" fmla="*/ 12 h 12"/>
                    <a:gd name="T5" fmla="*/ 12 h 12"/>
                    <a:gd name="T6" fmla="*/ 12 h 12"/>
                    <a:gd name="T7" fmla="*/ 12 h 12"/>
                    <a:gd name="T8" fmla="*/ 0 h 12"/>
                    <a:gd name="T9" fmla="*/ 0 h 12"/>
                    <a:gd name="T10" fmla="*/ 12 h 12"/>
                    <a:gd name="T11" fmla="*/ 12 h 12"/>
                    <a:gd name="T12" fmla="*/ 12 h 1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Lst>
                  <a:rect l="0" t="0" r="r" b="b"/>
                  <a:pathLst>
                    <a:path h="12">
                      <a:moveTo>
                        <a:pt x="0" y="12"/>
                      </a:moveTo>
                      <a:lnTo>
                        <a:pt x="0" y="12"/>
                      </a:lnTo>
                      <a:lnTo>
                        <a:pt x="0" y="12"/>
                      </a:lnTo>
                      <a:lnTo>
                        <a:pt x="0" y="12"/>
                      </a:lnTo>
                      <a:lnTo>
                        <a:pt x="0" y="12"/>
                      </a:lnTo>
                      <a:lnTo>
                        <a:pt x="0" y="12"/>
                      </a:lnTo>
                      <a:lnTo>
                        <a:pt x="0" y="12"/>
                      </a:lnTo>
                      <a:lnTo>
                        <a:pt x="0" y="12"/>
                      </a:lnTo>
                      <a:lnTo>
                        <a:pt x="0" y="0"/>
                      </a:lnTo>
                      <a:lnTo>
                        <a:pt x="0" y="0"/>
                      </a:lnTo>
                      <a:lnTo>
                        <a:pt x="0" y="12"/>
                      </a:lnTo>
                      <a:lnTo>
                        <a:pt x="0" y="12"/>
                      </a:lnTo>
                      <a:lnTo>
                        <a:pt x="0" y="12"/>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4" name="Rectangle 327"/>
                <p:cNvSpPr>
                  <a:spLocks noChangeArrowheads="1"/>
                </p:cNvSpPr>
                <p:nvPr/>
              </p:nvSpPr>
              <p:spPr bwMode="auto">
                <a:xfrm>
                  <a:off x="6991350" y="40417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5" name="Freeform 328"/>
                <p:cNvSpPr>
                  <a:spLocks/>
                </p:cNvSpPr>
                <p:nvPr/>
              </p:nvSpPr>
              <p:spPr bwMode="auto">
                <a:xfrm>
                  <a:off x="6911975" y="3841751"/>
                  <a:ext cx="79375" cy="200025"/>
                </a:xfrm>
                <a:custGeom>
                  <a:avLst/>
                  <a:gdLst>
                    <a:gd name="T0" fmla="*/ 0 w 50"/>
                    <a:gd name="T1" fmla="*/ 0 h 126"/>
                    <a:gd name="T2" fmla="*/ 0 w 50"/>
                    <a:gd name="T3" fmla="*/ 13 h 126"/>
                    <a:gd name="T4" fmla="*/ 0 w 50"/>
                    <a:gd name="T5" fmla="*/ 13 h 126"/>
                    <a:gd name="T6" fmla="*/ 0 w 50"/>
                    <a:gd name="T7" fmla="*/ 26 h 126"/>
                    <a:gd name="T8" fmla="*/ 0 w 50"/>
                    <a:gd name="T9" fmla="*/ 26 h 126"/>
                    <a:gd name="T10" fmla="*/ 0 w 50"/>
                    <a:gd name="T11" fmla="*/ 26 h 126"/>
                    <a:gd name="T12" fmla="*/ 13 w 50"/>
                    <a:gd name="T13" fmla="*/ 38 h 126"/>
                    <a:gd name="T14" fmla="*/ 13 w 50"/>
                    <a:gd name="T15" fmla="*/ 38 h 126"/>
                    <a:gd name="T16" fmla="*/ 13 w 50"/>
                    <a:gd name="T17" fmla="*/ 38 h 126"/>
                    <a:gd name="T18" fmla="*/ 13 w 50"/>
                    <a:gd name="T19" fmla="*/ 51 h 126"/>
                    <a:gd name="T20" fmla="*/ 13 w 50"/>
                    <a:gd name="T21" fmla="*/ 51 h 126"/>
                    <a:gd name="T22" fmla="*/ 25 w 50"/>
                    <a:gd name="T23" fmla="*/ 51 h 126"/>
                    <a:gd name="T24" fmla="*/ 25 w 50"/>
                    <a:gd name="T25" fmla="*/ 63 h 126"/>
                    <a:gd name="T26" fmla="*/ 25 w 50"/>
                    <a:gd name="T27" fmla="*/ 63 h 126"/>
                    <a:gd name="T28" fmla="*/ 25 w 50"/>
                    <a:gd name="T29" fmla="*/ 76 h 126"/>
                    <a:gd name="T30" fmla="*/ 25 w 50"/>
                    <a:gd name="T31" fmla="*/ 76 h 126"/>
                    <a:gd name="T32" fmla="*/ 25 w 50"/>
                    <a:gd name="T33" fmla="*/ 89 h 126"/>
                    <a:gd name="T34" fmla="*/ 38 w 50"/>
                    <a:gd name="T35" fmla="*/ 89 h 126"/>
                    <a:gd name="T36" fmla="*/ 38 w 50"/>
                    <a:gd name="T37" fmla="*/ 101 h 126"/>
                    <a:gd name="T38" fmla="*/ 38 w 50"/>
                    <a:gd name="T39" fmla="*/ 101 h 126"/>
                    <a:gd name="T40" fmla="*/ 38 w 50"/>
                    <a:gd name="T41" fmla="*/ 101 h 126"/>
                    <a:gd name="T42" fmla="*/ 38 w 50"/>
                    <a:gd name="T43" fmla="*/ 114 h 126"/>
                    <a:gd name="T44" fmla="*/ 50 w 50"/>
                    <a:gd name="T45" fmla="*/ 114 h 126"/>
                    <a:gd name="T46" fmla="*/ 50 w 50"/>
                    <a:gd name="T47" fmla="*/ 114 h 126"/>
                    <a:gd name="T48" fmla="*/ 50 w 50"/>
                    <a:gd name="T49" fmla="*/ 114 h 126"/>
                    <a:gd name="T50" fmla="*/ 50 w 50"/>
                    <a:gd name="T51" fmla="*/ 126 h 126"/>
                    <a:gd name="T52" fmla="*/ 50 w 50"/>
                    <a:gd name="T53" fmla="*/ 114 h 126"/>
                    <a:gd name="T54" fmla="*/ 50 w 50"/>
                    <a:gd name="T55" fmla="*/ 114 h 126"/>
                    <a:gd name="T56" fmla="*/ 50 w 50"/>
                    <a:gd name="T57" fmla="*/ 101 h 126"/>
                    <a:gd name="T58" fmla="*/ 50 w 50"/>
                    <a:gd name="T59" fmla="*/ 101 h 126"/>
                    <a:gd name="T60" fmla="*/ 50 w 50"/>
                    <a:gd name="T61" fmla="*/ 89 h 126"/>
                    <a:gd name="T62" fmla="*/ 50 w 50"/>
                    <a:gd name="T63" fmla="*/ 89 h 126"/>
                    <a:gd name="T64" fmla="*/ 50 w 50"/>
                    <a:gd name="T65" fmla="*/ 76 h 126"/>
                    <a:gd name="T66" fmla="*/ 38 w 50"/>
                    <a:gd name="T67" fmla="*/ 76 h 126"/>
                    <a:gd name="T68" fmla="*/ 38 w 50"/>
                    <a:gd name="T69" fmla="*/ 76 h 126"/>
                    <a:gd name="T70" fmla="*/ 38 w 50"/>
                    <a:gd name="T71" fmla="*/ 63 h 126"/>
                    <a:gd name="T72" fmla="*/ 38 w 50"/>
                    <a:gd name="T73" fmla="*/ 63 h 126"/>
                    <a:gd name="T74" fmla="*/ 38 w 50"/>
                    <a:gd name="T75" fmla="*/ 63 h 126"/>
                    <a:gd name="T76" fmla="*/ 25 w 50"/>
                    <a:gd name="T77" fmla="*/ 51 h 126"/>
                    <a:gd name="T78" fmla="*/ 25 w 50"/>
                    <a:gd name="T79" fmla="*/ 51 h 126"/>
                    <a:gd name="T80" fmla="*/ 25 w 50"/>
                    <a:gd name="T81" fmla="*/ 38 h 126"/>
                    <a:gd name="T82" fmla="*/ 25 w 50"/>
                    <a:gd name="T83" fmla="*/ 38 h 126"/>
                    <a:gd name="T84" fmla="*/ 25 w 50"/>
                    <a:gd name="T85" fmla="*/ 38 h 126"/>
                    <a:gd name="T86" fmla="*/ 13 w 50"/>
                    <a:gd name="T87" fmla="*/ 26 h 126"/>
                    <a:gd name="T88" fmla="*/ 13 w 50"/>
                    <a:gd name="T89" fmla="*/ 26 h 126"/>
                    <a:gd name="T90" fmla="*/ 13 w 50"/>
                    <a:gd name="T91" fmla="*/ 13 h 126"/>
                    <a:gd name="T92" fmla="*/ 13 w 50"/>
                    <a:gd name="T93" fmla="*/ 13 h 126"/>
                    <a:gd name="T94" fmla="*/ 13 w 50"/>
                    <a:gd name="T95" fmla="*/ 13 h 126"/>
                    <a:gd name="T96" fmla="*/ 13 w 50"/>
                    <a:gd name="T97" fmla="*/ 13 h 126"/>
                    <a:gd name="T98" fmla="*/ 0 w 50"/>
                    <a:gd name="T99" fmla="*/ 0 h 126"/>
                    <a:gd name="T100" fmla="*/ 0 w 50"/>
                    <a:gd name="T101" fmla="*/ 0 h 126"/>
                    <a:gd name="T102" fmla="*/ 0 w 50"/>
                    <a:gd name="T103" fmla="*/ 0 h 126"/>
                    <a:gd name="T104" fmla="*/ 0 w 50"/>
                    <a:gd name="T10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 h="126">
                      <a:moveTo>
                        <a:pt x="0" y="0"/>
                      </a:moveTo>
                      <a:lnTo>
                        <a:pt x="0" y="0"/>
                      </a:lnTo>
                      <a:lnTo>
                        <a:pt x="0" y="0"/>
                      </a:lnTo>
                      <a:lnTo>
                        <a:pt x="0" y="0"/>
                      </a:lnTo>
                      <a:lnTo>
                        <a:pt x="0" y="0"/>
                      </a:lnTo>
                      <a:lnTo>
                        <a:pt x="0" y="13"/>
                      </a:lnTo>
                      <a:lnTo>
                        <a:pt x="0" y="13"/>
                      </a:lnTo>
                      <a:lnTo>
                        <a:pt x="0" y="13"/>
                      </a:lnTo>
                      <a:lnTo>
                        <a:pt x="0" y="13"/>
                      </a:lnTo>
                      <a:lnTo>
                        <a:pt x="0" y="13"/>
                      </a:lnTo>
                      <a:lnTo>
                        <a:pt x="0" y="13"/>
                      </a:lnTo>
                      <a:lnTo>
                        <a:pt x="0" y="13"/>
                      </a:lnTo>
                      <a:lnTo>
                        <a:pt x="0" y="13"/>
                      </a:lnTo>
                      <a:lnTo>
                        <a:pt x="0" y="13"/>
                      </a:lnTo>
                      <a:lnTo>
                        <a:pt x="0" y="26"/>
                      </a:lnTo>
                      <a:lnTo>
                        <a:pt x="0" y="26"/>
                      </a:lnTo>
                      <a:lnTo>
                        <a:pt x="0" y="26"/>
                      </a:lnTo>
                      <a:lnTo>
                        <a:pt x="0" y="26"/>
                      </a:lnTo>
                      <a:lnTo>
                        <a:pt x="0" y="26"/>
                      </a:lnTo>
                      <a:lnTo>
                        <a:pt x="0" y="26"/>
                      </a:lnTo>
                      <a:lnTo>
                        <a:pt x="0" y="26"/>
                      </a:lnTo>
                      <a:lnTo>
                        <a:pt x="0" y="26"/>
                      </a:lnTo>
                      <a:lnTo>
                        <a:pt x="0" y="26"/>
                      </a:lnTo>
                      <a:lnTo>
                        <a:pt x="0" y="26"/>
                      </a:lnTo>
                      <a:lnTo>
                        <a:pt x="13" y="26"/>
                      </a:lnTo>
                      <a:lnTo>
                        <a:pt x="13" y="26"/>
                      </a:lnTo>
                      <a:lnTo>
                        <a:pt x="13" y="26"/>
                      </a:lnTo>
                      <a:lnTo>
                        <a:pt x="13" y="38"/>
                      </a:lnTo>
                      <a:lnTo>
                        <a:pt x="13" y="38"/>
                      </a:lnTo>
                      <a:lnTo>
                        <a:pt x="13" y="38"/>
                      </a:lnTo>
                      <a:lnTo>
                        <a:pt x="13" y="38"/>
                      </a:lnTo>
                      <a:lnTo>
                        <a:pt x="13" y="38"/>
                      </a:lnTo>
                      <a:lnTo>
                        <a:pt x="13" y="38"/>
                      </a:lnTo>
                      <a:lnTo>
                        <a:pt x="13" y="38"/>
                      </a:lnTo>
                      <a:lnTo>
                        <a:pt x="13" y="38"/>
                      </a:lnTo>
                      <a:lnTo>
                        <a:pt x="13" y="38"/>
                      </a:lnTo>
                      <a:lnTo>
                        <a:pt x="13" y="38"/>
                      </a:lnTo>
                      <a:lnTo>
                        <a:pt x="13" y="51"/>
                      </a:lnTo>
                      <a:lnTo>
                        <a:pt x="13" y="51"/>
                      </a:lnTo>
                      <a:lnTo>
                        <a:pt x="13" y="51"/>
                      </a:lnTo>
                      <a:lnTo>
                        <a:pt x="13" y="51"/>
                      </a:lnTo>
                      <a:lnTo>
                        <a:pt x="13" y="51"/>
                      </a:lnTo>
                      <a:lnTo>
                        <a:pt x="13" y="51"/>
                      </a:lnTo>
                      <a:lnTo>
                        <a:pt x="13" y="51"/>
                      </a:lnTo>
                      <a:lnTo>
                        <a:pt x="13" y="51"/>
                      </a:lnTo>
                      <a:lnTo>
                        <a:pt x="13" y="51"/>
                      </a:lnTo>
                      <a:lnTo>
                        <a:pt x="13" y="51"/>
                      </a:lnTo>
                      <a:lnTo>
                        <a:pt x="25" y="51"/>
                      </a:lnTo>
                      <a:lnTo>
                        <a:pt x="25" y="51"/>
                      </a:lnTo>
                      <a:lnTo>
                        <a:pt x="25" y="63"/>
                      </a:lnTo>
                      <a:lnTo>
                        <a:pt x="25" y="63"/>
                      </a:lnTo>
                      <a:lnTo>
                        <a:pt x="25" y="63"/>
                      </a:lnTo>
                      <a:lnTo>
                        <a:pt x="25" y="63"/>
                      </a:lnTo>
                      <a:lnTo>
                        <a:pt x="25" y="63"/>
                      </a:lnTo>
                      <a:lnTo>
                        <a:pt x="25" y="63"/>
                      </a:lnTo>
                      <a:lnTo>
                        <a:pt x="25" y="63"/>
                      </a:lnTo>
                      <a:lnTo>
                        <a:pt x="25" y="76"/>
                      </a:lnTo>
                      <a:lnTo>
                        <a:pt x="25" y="76"/>
                      </a:lnTo>
                      <a:lnTo>
                        <a:pt x="25" y="76"/>
                      </a:lnTo>
                      <a:lnTo>
                        <a:pt x="25" y="76"/>
                      </a:lnTo>
                      <a:lnTo>
                        <a:pt x="25" y="76"/>
                      </a:lnTo>
                      <a:lnTo>
                        <a:pt x="25" y="76"/>
                      </a:lnTo>
                      <a:lnTo>
                        <a:pt x="25" y="76"/>
                      </a:lnTo>
                      <a:lnTo>
                        <a:pt x="25" y="76"/>
                      </a:lnTo>
                      <a:lnTo>
                        <a:pt x="25" y="76"/>
                      </a:lnTo>
                      <a:lnTo>
                        <a:pt x="25" y="89"/>
                      </a:lnTo>
                      <a:lnTo>
                        <a:pt x="25" y="89"/>
                      </a:lnTo>
                      <a:lnTo>
                        <a:pt x="25" y="89"/>
                      </a:lnTo>
                      <a:lnTo>
                        <a:pt x="25" y="89"/>
                      </a:lnTo>
                      <a:lnTo>
                        <a:pt x="38" y="89"/>
                      </a:lnTo>
                      <a:lnTo>
                        <a:pt x="38" y="89"/>
                      </a:lnTo>
                      <a:lnTo>
                        <a:pt x="38" y="89"/>
                      </a:lnTo>
                      <a:lnTo>
                        <a:pt x="38" y="89"/>
                      </a:lnTo>
                      <a:lnTo>
                        <a:pt x="38" y="89"/>
                      </a:lnTo>
                      <a:lnTo>
                        <a:pt x="38" y="89"/>
                      </a:lnTo>
                      <a:lnTo>
                        <a:pt x="38" y="101"/>
                      </a:lnTo>
                      <a:lnTo>
                        <a:pt x="38" y="101"/>
                      </a:lnTo>
                      <a:lnTo>
                        <a:pt x="38" y="101"/>
                      </a:lnTo>
                      <a:lnTo>
                        <a:pt x="38" y="101"/>
                      </a:lnTo>
                      <a:lnTo>
                        <a:pt x="38" y="101"/>
                      </a:lnTo>
                      <a:lnTo>
                        <a:pt x="38" y="101"/>
                      </a:lnTo>
                      <a:lnTo>
                        <a:pt x="38" y="101"/>
                      </a:lnTo>
                      <a:lnTo>
                        <a:pt x="38" y="101"/>
                      </a:lnTo>
                      <a:lnTo>
                        <a:pt x="38" y="101"/>
                      </a:lnTo>
                      <a:lnTo>
                        <a:pt x="38" y="101"/>
                      </a:lnTo>
                      <a:lnTo>
                        <a:pt x="38" y="101"/>
                      </a:lnTo>
                      <a:lnTo>
                        <a:pt x="38" y="101"/>
                      </a:lnTo>
                      <a:lnTo>
                        <a:pt x="38" y="114"/>
                      </a:lnTo>
                      <a:lnTo>
                        <a:pt x="38" y="114"/>
                      </a:lnTo>
                      <a:lnTo>
                        <a:pt x="38" y="114"/>
                      </a:lnTo>
                      <a:lnTo>
                        <a:pt x="50" y="114"/>
                      </a:lnTo>
                      <a:lnTo>
                        <a:pt x="50" y="114"/>
                      </a:lnTo>
                      <a:lnTo>
                        <a:pt x="50" y="114"/>
                      </a:lnTo>
                      <a:lnTo>
                        <a:pt x="50" y="114"/>
                      </a:lnTo>
                      <a:lnTo>
                        <a:pt x="50" y="114"/>
                      </a:lnTo>
                      <a:lnTo>
                        <a:pt x="50" y="114"/>
                      </a:lnTo>
                      <a:lnTo>
                        <a:pt x="50" y="114"/>
                      </a:lnTo>
                      <a:lnTo>
                        <a:pt x="50" y="114"/>
                      </a:lnTo>
                      <a:lnTo>
                        <a:pt x="50" y="114"/>
                      </a:lnTo>
                      <a:lnTo>
                        <a:pt x="50" y="114"/>
                      </a:lnTo>
                      <a:lnTo>
                        <a:pt x="50" y="114"/>
                      </a:lnTo>
                      <a:lnTo>
                        <a:pt x="50" y="126"/>
                      </a:lnTo>
                      <a:lnTo>
                        <a:pt x="50" y="126"/>
                      </a:lnTo>
                      <a:lnTo>
                        <a:pt x="50" y="126"/>
                      </a:lnTo>
                      <a:lnTo>
                        <a:pt x="50" y="126"/>
                      </a:lnTo>
                      <a:lnTo>
                        <a:pt x="50" y="126"/>
                      </a:lnTo>
                      <a:lnTo>
                        <a:pt x="50" y="126"/>
                      </a:lnTo>
                      <a:lnTo>
                        <a:pt x="50" y="114"/>
                      </a:lnTo>
                      <a:lnTo>
                        <a:pt x="50" y="114"/>
                      </a:lnTo>
                      <a:lnTo>
                        <a:pt x="50" y="114"/>
                      </a:lnTo>
                      <a:lnTo>
                        <a:pt x="50" y="114"/>
                      </a:lnTo>
                      <a:lnTo>
                        <a:pt x="50" y="114"/>
                      </a:lnTo>
                      <a:lnTo>
                        <a:pt x="50" y="114"/>
                      </a:lnTo>
                      <a:lnTo>
                        <a:pt x="50" y="114"/>
                      </a:lnTo>
                      <a:lnTo>
                        <a:pt x="50" y="114"/>
                      </a:lnTo>
                      <a:lnTo>
                        <a:pt x="50" y="101"/>
                      </a:lnTo>
                      <a:lnTo>
                        <a:pt x="50" y="101"/>
                      </a:lnTo>
                      <a:lnTo>
                        <a:pt x="50" y="101"/>
                      </a:lnTo>
                      <a:lnTo>
                        <a:pt x="50" y="101"/>
                      </a:lnTo>
                      <a:lnTo>
                        <a:pt x="50" y="101"/>
                      </a:lnTo>
                      <a:lnTo>
                        <a:pt x="50" y="101"/>
                      </a:lnTo>
                      <a:lnTo>
                        <a:pt x="50" y="101"/>
                      </a:lnTo>
                      <a:lnTo>
                        <a:pt x="50" y="101"/>
                      </a:lnTo>
                      <a:lnTo>
                        <a:pt x="50" y="89"/>
                      </a:lnTo>
                      <a:lnTo>
                        <a:pt x="50" y="89"/>
                      </a:lnTo>
                      <a:lnTo>
                        <a:pt x="50" y="89"/>
                      </a:lnTo>
                      <a:lnTo>
                        <a:pt x="50" y="89"/>
                      </a:lnTo>
                      <a:lnTo>
                        <a:pt x="50" y="89"/>
                      </a:lnTo>
                      <a:lnTo>
                        <a:pt x="50" y="89"/>
                      </a:lnTo>
                      <a:lnTo>
                        <a:pt x="50" y="89"/>
                      </a:lnTo>
                      <a:lnTo>
                        <a:pt x="50" y="89"/>
                      </a:lnTo>
                      <a:lnTo>
                        <a:pt x="50" y="76"/>
                      </a:lnTo>
                      <a:lnTo>
                        <a:pt x="38" y="76"/>
                      </a:lnTo>
                      <a:lnTo>
                        <a:pt x="38" y="76"/>
                      </a:lnTo>
                      <a:lnTo>
                        <a:pt x="38" y="76"/>
                      </a:lnTo>
                      <a:lnTo>
                        <a:pt x="38" y="76"/>
                      </a:lnTo>
                      <a:lnTo>
                        <a:pt x="38" y="76"/>
                      </a:lnTo>
                      <a:lnTo>
                        <a:pt x="38" y="76"/>
                      </a:lnTo>
                      <a:lnTo>
                        <a:pt x="38" y="76"/>
                      </a:lnTo>
                      <a:lnTo>
                        <a:pt x="38" y="76"/>
                      </a:lnTo>
                      <a:lnTo>
                        <a:pt x="38" y="76"/>
                      </a:lnTo>
                      <a:lnTo>
                        <a:pt x="38" y="63"/>
                      </a:lnTo>
                      <a:lnTo>
                        <a:pt x="38" y="63"/>
                      </a:lnTo>
                      <a:lnTo>
                        <a:pt x="38" y="63"/>
                      </a:lnTo>
                      <a:lnTo>
                        <a:pt x="38" y="63"/>
                      </a:lnTo>
                      <a:lnTo>
                        <a:pt x="38" y="63"/>
                      </a:lnTo>
                      <a:lnTo>
                        <a:pt x="38" y="63"/>
                      </a:lnTo>
                      <a:lnTo>
                        <a:pt x="38" y="63"/>
                      </a:lnTo>
                      <a:lnTo>
                        <a:pt x="38" y="63"/>
                      </a:lnTo>
                      <a:lnTo>
                        <a:pt x="38" y="63"/>
                      </a:lnTo>
                      <a:lnTo>
                        <a:pt x="38" y="63"/>
                      </a:lnTo>
                      <a:lnTo>
                        <a:pt x="38" y="63"/>
                      </a:lnTo>
                      <a:lnTo>
                        <a:pt x="38" y="63"/>
                      </a:lnTo>
                      <a:lnTo>
                        <a:pt x="25" y="63"/>
                      </a:lnTo>
                      <a:lnTo>
                        <a:pt x="25" y="63"/>
                      </a:lnTo>
                      <a:lnTo>
                        <a:pt x="25" y="51"/>
                      </a:lnTo>
                      <a:lnTo>
                        <a:pt x="25" y="51"/>
                      </a:lnTo>
                      <a:lnTo>
                        <a:pt x="25" y="51"/>
                      </a:lnTo>
                      <a:lnTo>
                        <a:pt x="25" y="51"/>
                      </a:lnTo>
                      <a:lnTo>
                        <a:pt x="25" y="51"/>
                      </a:lnTo>
                      <a:lnTo>
                        <a:pt x="25" y="51"/>
                      </a:lnTo>
                      <a:lnTo>
                        <a:pt x="25" y="51"/>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25" y="38"/>
                      </a:lnTo>
                      <a:lnTo>
                        <a:pt x="13" y="38"/>
                      </a:lnTo>
                      <a:lnTo>
                        <a:pt x="13" y="26"/>
                      </a:lnTo>
                      <a:lnTo>
                        <a:pt x="13" y="26"/>
                      </a:lnTo>
                      <a:lnTo>
                        <a:pt x="13" y="26"/>
                      </a:lnTo>
                      <a:lnTo>
                        <a:pt x="13" y="26"/>
                      </a:lnTo>
                      <a:lnTo>
                        <a:pt x="13" y="26"/>
                      </a:lnTo>
                      <a:lnTo>
                        <a:pt x="13" y="26"/>
                      </a:lnTo>
                      <a:lnTo>
                        <a:pt x="13" y="26"/>
                      </a:lnTo>
                      <a:lnTo>
                        <a:pt x="13" y="26"/>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13" y="13"/>
                      </a:lnTo>
                      <a:lnTo>
                        <a:pt x="0" y="13"/>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6" name="Rectangle 329"/>
                <p:cNvSpPr>
                  <a:spLocks noChangeArrowheads="1"/>
                </p:cNvSpPr>
                <p:nvPr/>
              </p:nvSpPr>
              <p:spPr bwMode="auto">
                <a:xfrm>
                  <a:off x="6773863" y="3722688"/>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7" name="Line 330"/>
                <p:cNvSpPr>
                  <a:spLocks noChangeShapeType="1"/>
                </p:cNvSpPr>
                <p:nvPr/>
              </p:nvSpPr>
              <p:spPr bwMode="auto">
                <a:xfrm>
                  <a:off x="6832600" y="3722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8" name="Line 331"/>
                <p:cNvSpPr>
                  <a:spLocks noChangeShapeType="1"/>
                </p:cNvSpPr>
                <p:nvPr/>
              </p:nvSpPr>
              <p:spPr bwMode="auto">
                <a:xfrm>
                  <a:off x="6832600" y="37226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79" name="Freeform 332"/>
                <p:cNvSpPr>
                  <a:spLocks/>
                </p:cNvSpPr>
                <p:nvPr/>
              </p:nvSpPr>
              <p:spPr bwMode="auto">
                <a:xfrm>
                  <a:off x="6832600" y="37226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0" name="Rectangle 333"/>
                <p:cNvSpPr>
                  <a:spLocks noChangeArrowheads="1"/>
                </p:cNvSpPr>
                <p:nvPr/>
              </p:nvSpPr>
              <p:spPr bwMode="auto">
                <a:xfrm>
                  <a:off x="6753225" y="37020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1" name="Rectangle 334"/>
                <p:cNvSpPr>
                  <a:spLocks noChangeArrowheads="1"/>
                </p:cNvSpPr>
                <p:nvPr/>
              </p:nvSpPr>
              <p:spPr bwMode="auto">
                <a:xfrm>
                  <a:off x="6753225" y="370205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2" name="Rectangle 335"/>
                <p:cNvSpPr>
                  <a:spLocks noChangeArrowheads="1"/>
                </p:cNvSpPr>
                <p:nvPr/>
              </p:nvSpPr>
              <p:spPr bwMode="auto">
                <a:xfrm>
                  <a:off x="6813550" y="3683001"/>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3" name="Freeform 336"/>
                <p:cNvSpPr>
                  <a:spLocks/>
                </p:cNvSpPr>
                <p:nvPr/>
              </p:nvSpPr>
              <p:spPr bwMode="auto">
                <a:xfrm>
                  <a:off x="7070725" y="36830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4" name="Freeform 337"/>
                <p:cNvSpPr>
                  <a:spLocks/>
                </p:cNvSpPr>
                <p:nvPr/>
              </p:nvSpPr>
              <p:spPr bwMode="auto">
                <a:xfrm>
                  <a:off x="7070725" y="36830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5" name="Rectangle 338"/>
                <p:cNvSpPr>
                  <a:spLocks noChangeArrowheads="1"/>
                </p:cNvSpPr>
                <p:nvPr/>
              </p:nvSpPr>
              <p:spPr bwMode="auto">
                <a:xfrm>
                  <a:off x="6792913" y="3662363"/>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6" name="Freeform 339"/>
                <p:cNvSpPr>
                  <a:spLocks/>
                </p:cNvSpPr>
                <p:nvPr/>
              </p:nvSpPr>
              <p:spPr bwMode="auto">
                <a:xfrm>
                  <a:off x="6813550" y="3662363"/>
                  <a:ext cx="19050" cy="0"/>
                </a:xfrm>
                <a:custGeom>
                  <a:avLst/>
                  <a:gdLst>
                    <a:gd name="T0" fmla="*/ 12 w 12"/>
                    <a:gd name="T1" fmla="*/ 12 w 12"/>
                    <a:gd name="T2" fmla="*/ 12 w 12"/>
                    <a:gd name="T3" fmla="*/ 12 w 12"/>
                    <a:gd name="T4" fmla="*/ 0 w 12"/>
                    <a:gd name="T5" fmla="*/ 0 w 12"/>
                    <a:gd name="T6" fmla="*/ 0 w 12"/>
                    <a:gd name="T7" fmla="*/ 0 w 12"/>
                    <a:gd name="T8" fmla="*/ 0 w 12"/>
                    <a:gd name="T9" fmla="*/ 12 w 12"/>
                    <a:gd name="T10" fmla="*/ 12 w 12"/>
                    <a:gd name="T11" fmla="*/ 12 w 12"/>
                    <a:gd name="T12" fmla="*/ 12 w 12"/>
                    <a:gd name="T13" fmla="*/ 12 w 12"/>
                    <a:gd name="T14" fmla="*/ 12 w 1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Lst>
                  <a:rect l="0" t="0" r="r" b="b"/>
                  <a:pathLst>
                    <a:path w="12">
                      <a:moveTo>
                        <a:pt x="12" y="0"/>
                      </a:moveTo>
                      <a:lnTo>
                        <a:pt x="12" y="0"/>
                      </a:lnTo>
                      <a:lnTo>
                        <a:pt x="12" y="0"/>
                      </a:lnTo>
                      <a:lnTo>
                        <a:pt x="12" y="0"/>
                      </a:lnTo>
                      <a:lnTo>
                        <a:pt x="0" y="0"/>
                      </a:lnTo>
                      <a:lnTo>
                        <a:pt x="0" y="0"/>
                      </a:lnTo>
                      <a:lnTo>
                        <a:pt x="0" y="0"/>
                      </a:lnTo>
                      <a:lnTo>
                        <a:pt x="0" y="0"/>
                      </a:lnTo>
                      <a:lnTo>
                        <a:pt x="0" y="0"/>
                      </a:lnTo>
                      <a:lnTo>
                        <a:pt x="12" y="0"/>
                      </a:lnTo>
                      <a:lnTo>
                        <a:pt x="12" y="0"/>
                      </a:lnTo>
                      <a:lnTo>
                        <a:pt x="12" y="0"/>
                      </a:lnTo>
                      <a:lnTo>
                        <a:pt x="12" y="0"/>
                      </a:lnTo>
                      <a:lnTo>
                        <a:pt x="12" y="0"/>
                      </a:lnTo>
                      <a:lnTo>
                        <a:pt x="12"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7" name="Freeform 340"/>
                <p:cNvSpPr>
                  <a:spLocks/>
                </p:cNvSpPr>
                <p:nvPr/>
              </p:nvSpPr>
              <p:spPr bwMode="auto">
                <a:xfrm>
                  <a:off x="6773863" y="3662363"/>
                  <a:ext cx="39688" cy="60325"/>
                </a:xfrm>
                <a:custGeom>
                  <a:avLst/>
                  <a:gdLst>
                    <a:gd name="T0" fmla="*/ 12 w 25"/>
                    <a:gd name="T1" fmla="*/ 0 h 38"/>
                    <a:gd name="T2" fmla="*/ 12 w 25"/>
                    <a:gd name="T3" fmla="*/ 0 h 38"/>
                    <a:gd name="T4" fmla="*/ 12 w 25"/>
                    <a:gd name="T5" fmla="*/ 0 h 38"/>
                    <a:gd name="T6" fmla="*/ 12 w 25"/>
                    <a:gd name="T7" fmla="*/ 0 h 38"/>
                    <a:gd name="T8" fmla="*/ 12 w 25"/>
                    <a:gd name="T9" fmla="*/ 0 h 38"/>
                    <a:gd name="T10" fmla="*/ 12 w 25"/>
                    <a:gd name="T11" fmla="*/ 0 h 38"/>
                    <a:gd name="T12" fmla="*/ 12 w 25"/>
                    <a:gd name="T13" fmla="*/ 13 h 38"/>
                    <a:gd name="T14" fmla="*/ 0 w 25"/>
                    <a:gd name="T15" fmla="*/ 13 h 38"/>
                    <a:gd name="T16" fmla="*/ 0 w 25"/>
                    <a:gd name="T17" fmla="*/ 13 h 38"/>
                    <a:gd name="T18" fmla="*/ 0 w 25"/>
                    <a:gd name="T19" fmla="*/ 13 h 38"/>
                    <a:gd name="T20" fmla="*/ 0 w 25"/>
                    <a:gd name="T21" fmla="*/ 13 h 38"/>
                    <a:gd name="T22" fmla="*/ 0 w 25"/>
                    <a:gd name="T23" fmla="*/ 13 h 38"/>
                    <a:gd name="T24" fmla="*/ 0 w 25"/>
                    <a:gd name="T25" fmla="*/ 13 h 38"/>
                    <a:gd name="T26" fmla="*/ 0 w 25"/>
                    <a:gd name="T27" fmla="*/ 13 h 38"/>
                    <a:gd name="T28" fmla="*/ 0 w 25"/>
                    <a:gd name="T29" fmla="*/ 13 h 38"/>
                    <a:gd name="T30" fmla="*/ 0 w 25"/>
                    <a:gd name="T31" fmla="*/ 13 h 38"/>
                    <a:gd name="T32" fmla="*/ 0 w 25"/>
                    <a:gd name="T33" fmla="*/ 13 h 38"/>
                    <a:gd name="T34" fmla="*/ 0 w 25"/>
                    <a:gd name="T35" fmla="*/ 13 h 38"/>
                    <a:gd name="T36" fmla="*/ 12 w 25"/>
                    <a:gd name="T37" fmla="*/ 13 h 38"/>
                    <a:gd name="T38" fmla="*/ 12 w 25"/>
                    <a:gd name="T39" fmla="*/ 13 h 38"/>
                    <a:gd name="T40" fmla="*/ 12 w 25"/>
                    <a:gd name="T41" fmla="*/ 25 h 38"/>
                    <a:gd name="T42" fmla="*/ 12 w 25"/>
                    <a:gd name="T43" fmla="*/ 25 h 38"/>
                    <a:gd name="T44" fmla="*/ 12 w 25"/>
                    <a:gd name="T45" fmla="*/ 25 h 38"/>
                    <a:gd name="T46" fmla="*/ 12 w 25"/>
                    <a:gd name="T47" fmla="*/ 25 h 38"/>
                    <a:gd name="T48" fmla="*/ 12 w 25"/>
                    <a:gd name="T49" fmla="*/ 25 h 38"/>
                    <a:gd name="T50" fmla="*/ 12 w 25"/>
                    <a:gd name="T51" fmla="*/ 25 h 38"/>
                    <a:gd name="T52" fmla="*/ 12 w 25"/>
                    <a:gd name="T53" fmla="*/ 25 h 38"/>
                    <a:gd name="T54" fmla="*/ 25 w 25"/>
                    <a:gd name="T55" fmla="*/ 38 h 38"/>
                    <a:gd name="T56" fmla="*/ 25 w 25"/>
                    <a:gd name="T57" fmla="*/ 25 h 38"/>
                    <a:gd name="T58" fmla="*/ 25 w 25"/>
                    <a:gd name="T59" fmla="*/ 25 h 38"/>
                    <a:gd name="T60" fmla="*/ 25 w 25"/>
                    <a:gd name="T61" fmla="*/ 25 h 38"/>
                    <a:gd name="T62" fmla="*/ 25 w 25"/>
                    <a:gd name="T63" fmla="*/ 25 h 38"/>
                    <a:gd name="T64" fmla="*/ 25 w 25"/>
                    <a:gd name="T65" fmla="*/ 25 h 38"/>
                    <a:gd name="T66" fmla="*/ 12 w 25"/>
                    <a:gd name="T67" fmla="*/ 25 h 38"/>
                    <a:gd name="T68" fmla="*/ 25 w 25"/>
                    <a:gd name="T69" fmla="*/ 13 h 38"/>
                    <a:gd name="T70" fmla="*/ 25 w 25"/>
                    <a:gd name="T71" fmla="*/ 13 h 38"/>
                    <a:gd name="T72" fmla="*/ 12 w 25"/>
                    <a:gd name="T73" fmla="*/ 13 h 38"/>
                    <a:gd name="T74" fmla="*/ 12 w 25"/>
                    <a:gd name="T75" fmla="*/ 13 h 38"/>
                    <a:gd name="T76" fmla="*/ 12 w 25"/>
                    <a:gd name="T77" fmla="*/ 13 h 38"/>
                    <a:gd name="T78" fmla="*/ 12 w 25"/>
                    <a:gd name="T79" fmla="*/ 13 h 38"/>
                    <a:gd name="T80" fmla="*/ 12 w 25"/>
                    <a:gd name="T81" fmla="*/ 13 h 38"/>
                    <a:gd name="T82" fmla="*/ 12 w 25"/>
                    <a:gd name="T83" fmla="*/ 13 h 38"/>
                    <a:gd name="T84" fmla="*/ 12 w 25"/>
                    <a:gd name="T85" fmla="*/ 13 h 38"/>
                    <a:gd name="T86" fmla="*/ 12 w 25"/>
                    <a:gd name="T87" fmla="*/ 13 h 38"/>
                    <a:gd name="T88" fmla="*/ 12 w 25"/>
                    <a:gd name="T89" fmla="*/ 0 h 38"/>
                    <a:gd name="T90" fmla="*/ 12 w 25"/>
                    <a:gd name="T91" fmla="*/ 0 h 38"/>
                    <a:gd name="T92" fmla="*/ 12 w 25"/>
                    <a:gd name="T93" fmla="*/ 0 h 38"/>
                    <a:gd name="T94" fmla="*/ 12 w 25"/>
                    <a:gd name="T9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 h="38">
                      <a:moveTo>
                        <a:pt x="12" y="0"/>
                      </a:moveTo>
                      <a:lnTo>
                        <a:pt x="12" y="0"/>
                      </a:lnTo>
                      <a:lnTo>
                        <a:pt x="12" y="0"/>
                      </a:lnTo>
                      <a:lnTo>
                        <a:pt x="12" y="0"/>
                      </a:lnTo>
                      <a:lnTo>
                        <a:pt x="12" y="0"/>
                      </a:lnTo>
                      <a:lnTo>
                        <a:pt x="12" y="0"/>
                      </a:lnTo>
                      <a:lnTo>
                        <a:pt x="12" y="0"/>
                      </a:lnTo>
                      <a:lnTo>
                        <a:pt x="12" y="0"/>
                      </a:lnTo>
                      <a:lnTo>
                        <a:pt x="12" y="0"/>
                      </a:lnTo>
                      <a:lnTo>
                        <a:pt x="12" y="0"/>
                      </a:lnTo>
                      <a:lnTo>
                        <a:pt x="12" y="0"/>
                      </a:lnTo>
                      <a:lnTo>
                        <a:pt x="12" y="0"/>
                      </a:lnTo>
                      <a:lnTo>
                        <a:pt x="12" y="13"/>
                      </a:lnTo>
                      <a:lnTo>
                        <a:pt x="12" y="13"/>
                      </a:lnTo>
                      <a:lnTo>
                        <a:pt x="0" y="13"/>
                      </a:lnTo>
                      <a:lnTo>
                        <a:pt x="0" y="13"/>
                      </a:lnTo>
                      <a:lnTo>
                        <a:pt x="0" y="13"/>
                      </a:lnTo>
                      <a:lnTo>
                        <a:pt x="0" y="13"/>
                      </a:lnTo>
                      <a:lnTo>
                        <a:pt x="0" y="13"/>
                      </a:lnTo>
                      <a:lnTo>
                        <a:pt x="0" y="13"/>
                      </a:lnTo>
                      <a:lnTo>
                        <a:pt x="0" y="13"/>
                      </a:lnTo>
                      <a:lnTo>
                        <a:pt x="0" y="13"/>
                      </a:lnTo>
                      <a:lnTo>
                        <a:pt x="0" y="13"/>
                      </a:lnTo>
                      <a:lnTo>
                        <a:pt x="0" y="13"/>
                      </a:lnTo>
                      <a:lnTo>
                        <a:pt x="0" y="0"/>
                      </a:lnTo>
                      <a:lnTo>
                        <a:pt x="0" y="13"/>
                      </a:lnTo>
                      <a:lnTo>
                        <a:pt x="0" y="13"/>
                      </a:lnTo>
                      <a:lnTo>
                        <a:pt x="0" y="13"/>
                      </a:lnTo>
                      <a:lnTo>
                        <a:pt x="0" y="13"/>
                      </a:lnTo>
                      <a:lnTo>
                        <a:pt x="0" y="13"/>
                      </a:lnTo>
                      <a:lnTo>
                        <a:pt x="0" y="13"/>
                      </a:lnTo>
                      <a:lnTo>
                        <a:pt x="0" y="13"/>
                      </a:lnTo>
                      <a:lnTo>
                        <a:pt x="0" y="13"/>
                      </a:lnTo>
                      <a:lnTo>
                        <a:pt x="0" y="13"/>
                      </a:lnTo>
                      <a:lnTo>
                        <a:pt x="0" y="13"/>
                      </a:lnTo>
                      <a:lnTo>
                        <a:pt x="0" y="13"/>
                      </a:lnTo>
                      <a:lnTo>
                        <a:pt x="0" y="13"/>
                      </a:lnTo>
                      <a:lnTo>
                        <a:pt x="12" y="13"/>
                      </a:lnTo>
                      <a:lnTo>
                        <a:pt x="12" y="13"/>
                      </a:lnTo>
                      <a:lnTo>
                        <a:pt x="12" y="13"/>
                      </a:lnTo>
                      <a:lnTo>
                        <a:pt x="12" y="25"/>
                      </a:lnTo>
                      <a:lnTo>
                        <a:pt x="12" y="25"/>
                      </a:lnTo>
                      <a:lnTo>
                        <a:pt x="12" y="25"/>
                      </a:lnTo>
                      <a:lnTo>
                        <a:pt x="12" y="25"/>
                      </a:lnTo>
                      <a:lnTo>
                        <a:pt x="12" y="25"/>
                      </a:lnTo>
                      <a:lnTo>
                        <a:pt x="12" y="25"/>
                      </a:lnTo>
                      <a:lnTo>
                        <a:pt x="12" y="25"/>
                      </a:lnTo>
                      <a:lnTo>
                        <a:pt x="12" y="25"/>
                      </a:lnTo>
                      <a:lnTo>
                        <a:pt x="12" y="25"/>
                      </a:lnTo>
                      <a:lnTo>
                        <a:pt x="12" y="25"/>
                      </a:lnTo>
                      <a:lnTo>
                        <a:pt x="12" y="25"/>
                      </a:lnTo>
                      <a:lnTo>
                        <a:pt x="12" y="25"/>
                      </a:lnTo>
                      <a:lnTo>
                        <a:pt x="12" y="25"/>
                      </a:lnTo>
                      <a:lnTo>
                        <a:pt x="12" y="25"/>
                      </a:lnTo>
                      <a:lnTo>
                        <a:pt x="25" y="38"/>
                      </a:lnTo>
                      <a:lnTo>
                        <a:pt x="25" y="38"/>
                      </a:lnTo>
                      <a:lnTo>
                        <a:pt x="25" y="25"/>
                      </a:lnTo>
                      <a:lnTo>
                        <a:pt x="25" y="25"/>
                      </a:lnTo>
                      <a:lnTo>
                        <a:pt x="25" y="25"/>
                      </a:lnTo>
                      <a:lnTo>
                        <a:pt x="25" y="25"/>
                      </a:lnTo>
                      <a:lnTo>
                        <a:pt x="25" y="25"/>
                      </a:lnTo>
                      <a:lnTo>
                        <a:pt x="25" y="25"/>
                      </a:lnTo>
                      <a:lnTo>
                        <a:pt x="25" y="25"/>
                      </a:lnTo>
                      <a:lnTo>
                        <a:pt x="25" y="25"/>
                      </a:lnTo>
                      <a:lnTo>
                        <a:pt x="25" y="25"/>
                      </a:lnTo>
                      <a:lnTo>
                        <a:pt x="25" y="25"/>
                      </a:lnTo>
                      <a:lnTo>
                        <a:pt x="12" y="25"/>
                      </a:lnTo>
                      <a:lnTo>
                        <a:pt x="12" y="25"/>
                      </a:lnTo>
                      <a:lnTo>
                        <a:pt x="12" y="13"/>
                      </a:lnTo>
                      <a:lnTo>
                        <a:pt x="25" y="13"/>
                      </a:lnTo>
                      <a:lnTo>
                        <a:pt x="25" y="13"/>
                      </a:lnTo>
                      <a:lnTo>
                        <a:pt x="25"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12" y="0"/>
                      </a:lnTo>
                      <a:lnTo>
                        <a:pt x="12" y="0"/>
                      </a:lnTo>
                      <a:lnTo>
                        <a:pt x="12" y="0"/>
                      </a:lnTo>
                      <a:lnTo>
                        <a:pt x="12" y="0"/>
                      </a:lnTo>
                      <a:lnTo>
                        <a:pt x="12" y="0"/>
                      </a:lnTo>
                      <a:lnTo>
                        <a:pt x="12" y="0"/>
                      </a:lnTo>
                      <a:lnTo>
                        <a:pt x="12" y="0"/>
                      </a:lnTo>
                      <a:lnTo>
                        <a:pt x="12"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8" name="Freeform 341"/>
                <p:cNvSpPr>
                  <a:spLocks/>
                </p:cNvSpPr>
                <p:nvPr/>
              </p:nvSpPr>
              <p:spPr bwMode="auto">
                <a:xfrm>
                  <a:off x="6654800" y="3702051"/>
                  <a:ext cx="39688" cy="20638"/>
                </a:xfrm>
                <a:custGeom>
                  <a:avLst/>
                  <a:gdLst>
                    <a:gd name="T0" fmla="*/ 25 w 25"/>
                    <a:gd name="T1" fmla="*/ 0 h 13"/>
                    <a:gd name="T2" fmla="*/ 25 w 25"/>
                    <a:gd name="T3" fmla="*/ 0 h 13"/>
                    <a:gd name="T4" fmla="*/ 12 w 25"/>
                    <a:gd name="T5" fmla="*/ 0 h 13"/>
                    <a:gd name="T6" fmla="*/ 12 w 25"/>
                    <a:gd name="T7" fmla="*/ 0 h 13"/>
                    <a:gd name="T8" fmla="*/ 12 w 25"/>
                    <a:gd name="T9" fmla="*/ 0 h 13"/>
                    <a:gd name="T10" fmla="*/ 12 w 25"/>
                    <a:gd name="T11" fmla="*/ 0 h 13"/>
                    <a:gd name="T12" fmla="*/ 12 w 25"/>
                    <a:gd name="T13" fmla="*/ 0 h 13"/>
                    <a:gd name="T14" fmla="*/ 12 w 25"/>
                    <a:gd name="T15" fmla="*/ 0 h 13"/>
                    <a:gd name="T16" fmla="*/ 0 w 25"/>
                    <a:gd name="T17" fmla="*/ 0 h 13"/>
                    <a:gd name="T18" fmla="*/ 0 w 25"/>
                    <a:gd name="T19" fmla="*/ 0 h 13"/>
                    <a:gd name="T20" fmla="*/ 0 w 25"/>
                    <a:gd name="T21" fmla="*/ 0 h 13"/>
                    <a:gd name="T22" fmla="*/ 0 w 25"/>
                    <a:gd name="T23" fmla="*/ 0 h 13"/>
                    <a:gd name="T24" fmla="*/ 0 w 25"/>
                    <a:gd name="T25" fmla="*/ 0 h 13"/>
                    <a:gd name="T26" fmla="*/ 0 w 25"/>
                    <a:gd name="T27" fmla="*/ 0 h 13"/>
                    <a:gd name="T28" fmla="*/ 0 w 25"/>
                    <a:gd name="T29" fmla="*/ 0 h 13"/>
                    <a:gd name="T30" fmla="*/ 0 w 25"/>
                    <a:gd name="T31" fmla="*/ 0 h 13"/>
                    <a:gd name="T32" fmla="*/ 0 w 25"/>
                    <a:gd name="T33" fmla="*/ 13 h 13"/>
                    <a:gd name="T34" fmla="*/ 12 w 25"/>
                    <a:gd name="T35" fmla="*/ 13 h 13"/>
                    <a:gd name="T36" fmla="*/ 12 w 25"/>
                    <a:gd name="T37" fmla="*/ 13 h 13"/>
                    <a:gd name="T38" fmla="*/ 12 w 25"/>
                    <a:gd name="T39" fmla="*/ 13 h 13"/>
                    <a:gd name="T40" fmla="*/ 12 w 25"/>
                    <a:gd name="T41" fmla="*/ 13 h 13"/>
                    <a:gd name="T42" fmla="*/ 12 w 25"/>
                    <a:gd name="T43" fmla="*/ 13 h 13"/>
                    <a:gd name="T44" fmla="*/ 12 w 25"/>
                    <a:gd name="T45" fmla="*/ 13 h 13"/>
                    <a:gd name="T46" fmla="*/ 12 w 25"/>
                    <a:gd name="T47" fmla="*/ 13 h 13"/>
                    <a:gd name="T48" fmla="*/ 12 w 25"/>
                    <a:gd name="T49" fmla="*/ 13 h 13"/>
                    <a:gd name="T50" fmla="*/ 12 w 25"/>
                    <a:gd name="T51" fmla="*/ 13 h 13"/>
                    <a:gd name="T52" fmla="*/ 12 w 25"/>
                    <a:gd name="T53" fmla="*/ 13 h 13"/>
                    <a:gd name="T54" fmla="*/ 12 w 25"/>
                    <a:gd name="T55" fmla="*/ 13 h 13"/>
                    <a:gd name="T56" fmla="*/ 25 w 25"/>
                    <a:gd name="T57" fmla="*/ 13 h 13"/>
                    <a:gd name="T58" fmla="*/ 25 w 25"/>
                    <a:gd name="T59" fmla="*/ 13 h 13"/>
                    <a:gd name="T60" fmla="*/ 25 w 25"/>
                    <a:gd name="T61" fmla="*/ 13 h 13"/>
                    <a:gd name="T62" fmla="*/ 25 w 25"/>
                    <a:gd name="T63" fmla="*/ 0 h 13"/>
                    <a:gd name="T64" fmla="*/ 25 w 25"/>
                    <a:gd name="T65" fmla="*/ 0 h 13"/>
                    <a:gd name="T66" fmla="*/ 25 w 25"/>
                    <a:gd name="T6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13">
                      <a:moveTo>
                        <a:pt x="25" y="0"/>
                      </a:moveTo>
                      <a:lnTo>
                        <a:pt x="25" y="0"/>
                      </a:lnTo>
                      <a:lnTo>
                        <a:pt x="12" y="0"/>
                      </a:lnTo>
                      <a:lnTo>
                        <a:pt x="12" y="0"/>
                      </a:lnTo>
                      <a:lnTo>
                        <a:pt x="12" y="0"/>
                      </a:lnTo>
                      <a:lnTo>
                        <a:pt x="12" y="0"/>
                      </a:lnTo>
                      <a:lnTo>
                        <a:pt x="12" y="0"/>
                      </a:lnTo>
                      <a:lnTo>
                        <a:pt x="12" y="0"/>
                      </a:lnTo>
                      <a:lnTo>
                        <a:pt x="0" y="0"/>
                      </a:lnTo>
                      <a:lnTo>
                        <a:pt x="0" y="0"/>
                      </a:lnTo>
                      <a:lnTo>
                        <a:pt x="0" y="0"/>
                      </a:lnTo>
                      <a:lnTo>
                        <a:pt x="0" y="0"/>
                      </a:lnTo>
                      <a:lnTo>
                        <a:pt x="0" y="0"/>
                      </a:lnTo>
                      <a:lnTo>
                        <a:pt x="0" y="0"/>
                      </a:lnTo>
                      <a:lnTo>
                        <a:pt x="0" y="0"/>
                      </a:lnTo>
                      <a:lnTo>
                        <a:pt x="0" y="0"/>
                      </a:lnTo>
                      <a:lnTo>
                        <a:pt x="0" y="13"/>
                      </a:lnTo>
                      <a:lnTo>
                        <a:pt x="12" y="13"/>
                      </a:lnTo>
                      <a:lnTo>
                        <a:pt x="12" y="13"/>
                      </a:lnTo>
                      <a:lnTo>
                        <a:pt x="12" y="13"/>
                      </a:lnTo>
                      <a:lnTo>
                        <a:pt x="12" y="13"/>
                      </a:lnTo>
                      <a:lnTo>
                        <a:pt x="12" y="13"/>
                      </a:lnTo>
                      <a:lnTo>
                        <a:pt x="12" y="13"/>
                      </a:lnTo>
                      <a:lnTo>
                        <a:pt x="12" y="13"/>
                      </a:lnTo>
                      <a:lnTo>
                        <a:pt x="12" y="13"/>
                      </a:lnTo>
                      <a:lnTo>
                        <a:pt x="12" y="13"/>
                      </a:lnTo>
                      <a:lnTo>
                        <a:pt x="12" y="13"/>
                      </a:lnTo>
                      <a:lnTo>
                        <a:pt x="12" y="13"/>
                      </a:lnTo>
                      <a:lnTo>
                        <a:pt x="25" y="13"/>
                      </a:lnTo>
                      <a:lnTo>
                        <a:pt x="25" y="13"/>
                      </a:lnTo>
                      <a:lnTo>
                        <a:pt x="25" y="13"/>
                      </a:lnTo>
                      <a:lnTo>
                        <a:pt x="25" y="0"/>
                      </a:lnTo>
                      <a:lnTo>
                        <a:pt x="25" y="0"/>
                      </a:lnTo>
                      <a:lnTo>
                        <a:pt x="25"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89" name="Freeform 342"/>
                <p:cNvSpPr>
                  <a:spLocks/>
                </p:cNvSpPr>
                <p:nvPr/>
              </p:nvSpPr>
              <p:spPr bwMode="auto">
                <a:xfrm>
                  <a:off x="6454775" y="3602038"/>
                  <a:ext cx="457200" cy="220663"/>
                </a:xfrm>
                <a:custGeom>
                  <a:avLst/>
                  <a:gdLst>
                    <a:gd name="T0" fmla="*/ 12 w 23"/>
                    <a:gd name="T1" fmla="*/ 4 h 11"/>
                    <a:gd name="T2" fmla="*/ 10 w 23"/>
                    <a:gd name="T3" fmla="*/ 3 h 11"/>
                    <a:gd name="T4" fmla="*/ 10 w 23"/>
                    <a:gd name="T5" fmla="*/ 2 h 11"/>
                    <a:gd name="T6" fmla="*/ 9 w 23"/>
                    <a:gd name="T7" fmla="*/ 2 h 11"/>
                    <a:gd name="T8" fmla="*/ 9 w 23"/>
                    <a:gd name="T9" fmla="*/ 1 h 11"/>
                    <a:gd name="T10" fmla="*/ 8 w 23"/>
                    <a:gd name="T11" fmla="*/ 1 h 11"/>
                    <a:gd name="T12" fmla="*/ 7 w 23"/>
                    <a:gd name="T13" fmla="*/ 1 h 11"/>
                    <a:gd name="T14" fmla="*/ 6 w 23"/>
                    <a:gd name="T15" fmla="*/ 1 h 11"/>
                    <a:gd name="T16" fmla="*/ 5 w 23"/>
                    <a:gd name="T17" fmla="*/ 2 h 11"/>
                    <a:gd name="T18" fmla="*/ 5 w 23"/>
                    <a:gd name="T19" fmla="*/ 3 h 11"/>
                    <a:gd name="T20" fmla="*/ 3 w 23"/>
                    <a:gd name="T21" fmla="*/ 4 h 11"/>
                    <a:gd name="T22" fmla="*/ 4 w 23"/>
                    <a:gd name="T23" fmla="*/ 5 h 11"/>
                    <a:gd name="T24" fmla="*/ 3 w 23"/>
                    <a:gd name="T25" fmla="*/ 5 h 11"/>
                    <a:gd name="T26" fmla="*/ 2 w 23"/>
                    <a:gd name="T27" fmla="*/ 6 h 11"/>
                    <a:gd name="T28" fmla="*/ 0 w 23"/>
                    <a:gd name="T29" fmla="*/ 6 h 11"/>
                    <a:gd name="T30" fmla="*/ 1 w 23"/>
                    <a:gd name="T31" fmla="*/ 7 h 11"/>
                    <a:gd name="T32" fmla="*/ 3 w 23"/>
                    <a:gd name="T33" fmla="*/ 7 h 11"/>
                    <a:gd name="T34" fmla="*/ 4 w 23"/>
                    <a:gd name="T35" fmla="*/ 6 h 11"/>
                    <a:gd name="T36" fmla="*/ 5 w 23"/>
                    <a:gd name="T37" fmla="*/ 6 h 11"/>
                    <a:gd name="T38" fmla="*/ 6 w 23"/>
                    <a:gd name="T39" fmla="*/ 6 h 11"/>
                    <a:gd name="T40" fmla="*/ 7 w 23"/>
                    <a:gd name="T41" fmla="*/ 6 h 11"/>
                    <a:gd name="T42" fmla="*/ 9 w 23"/>
                    <a:gd name="T43" fmla="*/ 5 h 11"/>
                    <a:gd name="T44" fmla="*/ 9 w 23"/>
                    <a:gd name="T45" fmla="*/ 6 h 11"/>
                    <a:gd name="T46" fmla="*/ 9 w 23"/>
                    <a:gd name="T47" fmla="*/ 7 h 11"/>
                    <a:gd name="T48" fmla="*/ 9 w 23"/>
                    <a:gd name="T49" fmla="*/ 8 h 11"/>
                    <a:gd name="T50" fmla="*/ 10 w 23"/>
                    <a:gd name="T51" fmla="*/ 8 h 11"/>
                    <a:gd name="T52" fmla="*/ 11 w 23"/>
                    <a:gd name="T53" fmla="*/ 9 h 11"/>
                    <a:gd name="T54" fmla="*/ 12 w 23"/>
                    <a:gd name="T55" fmla="*/ 9 h 11"/>
                    <a:gd name="T56" fmla="*/ 13 w 23"/>
                    <a:gd name="T57" fmla="*/ 10 h 11"/>
                    <a:gd name="T58" fmla="*/ 14 w 23"/>
                    <a:gd name="T59" fmla="*/ 10 h 11"/>
                    <a:gd name="T60" fmla="*/ 15 w 23"/>
                    <a:gd name="T61" fmla="*/ 10 h 11"/>
                    <a:gd name="T62" fmla="*/ 15 w 23"/>
                    <a:gd name="T63" fmla="*/ 9 h 11"/>
                    <a:gd name="T64" fmla="*/ 17 w 23"/>
                    <a:gd name="T65" fmla="*/ 9 h 11"/>
                    <a:gd name="T66" fmla="*/ 19 w 23"/>
                    <a:gd name="T67" fmla="*/ 10 h 11"/>
                    <a:gd name="T68" fmla="*/ 20 w 23"/>
                    <a:gd name="T69" fmla="*/ 10 h 11"/>
                    <a:gd name="T70" fmla="*/ 21 w 23"/>
                    <a:gd name="T71" fmla="*/ 10 h 11"/>
                    <a:gd name="T72" fmla="*/ 23 w 23"/>
                    <a:gd name="T73" fmla="*/ 9 h 11"/>
                    <a:gd name="T74" fmla="*/ 23 w 23"/>
                    <a:gd name="T75" fmla="*/ 8 h 11"/>
                    <a:gd name="T76" fmla="*/ 23 w 23"/>
                    <a:gd name="T77" fmla="*/ 6 h 11"/>
                    <a:gd name="T78" fmla="*/ 22 w 23"/>
                    <a:gd name="T79" fmla="*/ 7 h 11"/>
                    <a:gd name="T80" fmla="*/ 21 w 23"/>
                    <a:gd name="T81" fmla="*/ 6 h 11"/>
                    <a:gd name="T82" fmla="*/ 19 w 23"/>
                    <a:gd name="T83" fmla="*/ 6 h 11"/>
                    <a:gd name="T84" fmla="*/ 19 w 23"/>
                    <a:gd name="T85" fmla="*/ 7 h 11"/>
                    <a:gd name="T86" fmla="*/ 18 w 23"/>
                    <a:gd name="T87" fmla="*/ 6 h 11"/>
                    <a:gd name="T88" fmla="*/ 18 w 23"/>
                    <a:gd name="T89" fmla="*/ 6 h 11"/>
                    <a:gd name="T90" fmla="*/ 17 w 23"/>
                    <a:gd name="T91" fmla="*/ 5 h 11"/>
                    <a:gd name="T92" fmla="*/ 17 w 23"/>
                    <a:gd name="T93" fmla="*/ 5 h 11"/>
                    <a:gd name="T94" fmla="*/ 16 w 23"/>
                    <a:gd name="T95" fmla="*/ 6 h 11"/>
                    <a:gd name="T96" fmla="*/ 16 w 23"/>
                    <a:gd name="T97" fmla="*/ 6 h 11"/>
                    <a:gd name="T98" fmla="*/ 15 w 23"/>
                    <a:gd name="T99" fmla="*/ 5 h 11"/>
                    <a:gd name="T100" fmla="*/ 14 w 23"/>
                    <a:gd name="T101" fmla="*/ 4 h 11"/>
                    <a:gd name="T102" fmla="*/ 14 w 23"/>
                    <a:gd name="T103" fmla="*/ 4 h 11"/>
                    <a:gd name="T104" fmla="*/ 13 w 23"/>
                    <a:gd name="T105" fmla="*/ 2 h 11"/>
                    <a:gd name="T106" fmla="*/ 13 w 23"/>
                    <a:gd name="T107" fmla="*/ 2 h 11"/>
                    <a:gd name="T108" fmla="*/ 12 w 23"/>
                    <a:gd name="T109" fmla="*/ 1 h 11"/>
                    <a:gd name="T110" fmla="*/ 11 w 23"/>
                    <a:gd name="T111" fmla="*/ 0 h 11"/>
                    <a:gd name="T112" fmla="*/ 10 w 23"/>
                    <a:gd name="T113" fmla="*/ 0 h 11"/>
                    <a:gd name="T114" fmla="*/ 10 w 23"/>
                    <a:gd name="T115" fmla="*/ 1 h 11"/>
                    <a:gd name="T116" fmla="*/ 11 w 23"/>
                    <a:gd name="T117" fmla="*/ 2 h 11"/>
                    <a:gd name="T118" fmla="*/ 12 w 23"/>
                    <a:gd name="T119" fmla="*/ 2 h 11"/>
                    <a:gd name="T120" fmla="*/ 13 w 23"/>
                    <a:gd name="T121" fmla="*/ 4 h 11"/>
                    <a:gd name="T122" fmla="*/ 12 w 23"/>
                    <a:gd name="T123" fmla="*/ 4 h 11"/>
                    <a:gd name="T124" fmla="*/ 13 w 23"/>
                    <a:gd name="T1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 h="11">
                      <a:moveTo>
                        <a:pt x="12" y="5"/>
                      </a:moveTo>
                      <a:cubicBezTo>
                        <a:pt x="12" y="5"/>
                        <a:pt x="12" y="5"/>
                        <a:pt x="12" y="5"/>
                      </a:cubicBezTo>
                      <a:cubicBezTo>
                        <a:pt x="12" y="5"/>
                        <a:pt x="12" y="5"/>
                        <a:pt x="12" y="5"/>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3"/>
                        <a:pt x="12"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2"/>
                        <a:pt x="9" y="2"/>
                        <a:pt x="9" y="2"/>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9" y="1"/>
                        <a:pt x="9" y="1"/>
                        <a:pt x="9"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0"/>
                        <a:pt x="8" y="0"/>
                        <a:pt x="8" y="0"/>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8" y="1"/>
                        <a:pt x="8" y="1"/>
                        <a:pt x="8"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7" y="1"/>
                        <a:pt x="7" y="1"/>
                        <a:pt x="7"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1"/>
                        <a:pt x="5" y="1"/>
                        <a:pt x="5" y="1"/>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2"/>
                        <a:pt x="5" y="2"/>
                        <a:pt x="5" y="2"/>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5" y="3"/>
                        <a:pt x="5" y="3"/>
                        <a:pt x="5"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3" y="4"/>
                        <a:pt x="3" y="4"/>
                        <a:pt x="3" y="4"/>
                      </a:cubicBezTo>
                      <a:cubicBezTo>
                        <a:pt x="4" y="4"/>
                        <a:pt x="4" y="4"/>
                        <a:pt x="4" y="4"/>
                      </a:cubicBezTo>
                      <a:cubicBezTo>
                        <a:pt x="4" y="5"/>
                        <a:pt x="4" y="5"/>
                        <a:pt x="4"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5"/>
                        <a:pt x="3" y="5"/>
                        <a:pt x="3" y="5"/>
                      </a:cubicBezTo>
                      <a:cubicBezTo>
                        <a:pt x="3" y="6"/>
                        <a:pt x="3" y="6"/>
                        <a:pt x="3" y="6"/>
                      </a:cubicBezTo>
                      <a:cubicBezTo>
                        <a:pt x="3" y="6"/>
                        <a:pt x="3" y="6"/>
                        <a:pt x="3" y="6"/>
                      </a:cubicBezTo>
                      <a:cubicBezTo>
                        <a:pt x="3" y="6"/>
                        <a:pt x="3" y="6"/>
                        <a:pt x="3"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0" y="6"/>
                        <a:pt x="0" y="6"/>
                        <a:pt x="0" y="6"/>
                      </a:cubicBezTo>
                      <a:cubicBezTo>
                        <a:pt x="0" y="6"/>
                        <a:pt x="0" y="6"/>
                        <a:pt x="0" y="6"/>
                      </a:cubicBezTo>
                      <a:cubicBezTo>
                        <a:pt x="0" y="6"/>
                        <a:pt x="0" y="6"/>
                        <a:pt x="0" y="6"/>
                      </a:cubicBezTo>
                      <a:cubicBezTo>
                        <a:pt x="0" y="6"/>
                        <a:pt x="0" y="6"/>
                        <a:pt x="0" y="6"/>
                      </a:cubicBezTo>
                      <a:cubicBezTo>
                        <a:pt x="0" y="7"/>
                        <a:pt x="0" y="7"/>
                        <a:pt x="0"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1" y="7"/>
                        <a:pt x="1" y="7"/>
                        <a:pt x="1"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2" y="7"/>
                        <a:pt x="2" y="7"/>
                        <a:pt x="2" y="7"/>
                      </a:cubicBezTo>
                      <a:cubicBezTo>
                        <a:pt x="3" y="7"/>
                        <a:pt x="3" y="7"/>
                        <a:pt x="3" y="7"/>
                      </a:cubicBezTo>
                      <a:cubicBezTo>
                        <a:pt x="3" y="7"/>
                        <a:pt x="3" y="7"/>
                        <a:pt x="3" y="7"/>
                      </a:cubicBezTo>
                      <a:cubicBezTo>
                        <a:pt x="3" y="7"/>
                        <a:pt x="3" y="7"/>
                        <a:pt x="3" y="7"/>
                      </a:cubicBezTo>
                      <a:cubicBezTo>
                        <a:pt x="3" y="7"/>
                        <a:pt x="3" y="7"/>
                        <a:pt x="3" y="7"/>
                      </a:cubicBezTo>
                      <a:cubicBezTo>
                        <a:pt x="3" y="7"/>
                        <a:pt x="3" y="7"/>
                        <a:pt x="3" y="7"/>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3" y="6"/>
                        <a:pt x="3" y="6"/>
                        <a:pt x="3"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4" y="6"/>
                        <a:pt x="4" y="6"/>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6" y="6"/>
                        <a:pt x="6" y="6"/>
                        <a:pt x="6"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5"/>
                        <a:pt x="8" y="5"/>
                        <a:pt x="8" y="5"/>
                      </a:cubicBezTo>
                      <a:cubicBezTo>
                        <a:pt x="8" y="5"/>
                        <a:pt x="8" y="5"/>
                        <a:pt x="8" y="5"/>
                      </a:cubicBezTo>
                      <a:cubicBezTo>
                        <a:pt x="8" y="5"/>
                        <a:pt x="8" y="5"/>
                        <a:pt x="8" y="5"/>
                      </a:cubicBezTo>
                      <a:cubicBezTo>
                        <a:pt x="9" y="5"/>
                        <a:pt x="9" y="5"/>
                        <a:pt x="9" y="5"/>
                      </a:cubicBezTo>
                      <a:cubicBezTo>
                        <a:pt x="9" y="5"/>
                        <a:pt x="9" y="5"/>
                        <a:pt x="9" y="5"/>
                      </a:cubicBezTo>
                      <a:cubicBezTo>
                        <a:pt x="9" y="5"/>
                        <a:pt x="9" y="5"/>
                        <a:pt x="9" y="5"/>
                      </a:cubicBezTo>
                      <a:cubicBezTo>
                        <a:pt x="9" y="5"/>
                        <a:pt x="9" y="5"/>
                        <a:pt x="9" y="5"/>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10" y="7"/>
                        <a:pt x="10" y="7"/>
                        <a:pt x="10" y="7"/>
                      </a:cubicBezTo>
                      <a:cubicBezTo>
                        <a:pt x="10" y="7"/>
                        <a:pt x="10" y="7"/>
                        <a:pt x="10" y="7"/>
                      </a:cubicBezTo>
                      <a:cubicBezTo>
                        <a:pt x="9" y="7"/>
                        <a:pt x="9" y="7"/>
                        <a:pt x="9" y="7"/>
                      </a:cubicBezTo>
                      <a:cubicBezTo>
                        <a:pt x="9" y="7"/>
                        <a:pt x="9" y="7"/>
                        <a:pt x="9" y="7"/>
                      </a:cubicBezTo>
                      <a:cubicBezTo>
                        <a:pt x="9" y="7"/>
                        <a:pt x="9" y="7"/>
                        <a:pt x="9" y="7"/>
                      </a:cubicBezTo>
                      <a:cubicBezTo>
                        <a:pt x="9" y="7"/>
                        <a:pt x="9" y="7"/>
                        <a:pt x="9" y="7"/>
                      </a:cubicBezTo>
                      <a:cubicBezTo>
                        <a:pt x="9" y="7"/>
                        <a:pt x="9" y="7"/>
                        <a:pt x="9" y="7"/>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9"/>
                        <a:pt x="10" y="9"/>
                        <a:pt x="10" y="9"/>
                      </a:cubicBezTo>
                      <a:cubicBezTo>
                        <a:pt x="10" y="9"/>
                        <a:pt x="10" y="9"/>
                        <a:pt x="10"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1" y="9"/>
                        <a:pt x="11" y="9"/>
                        <a:pt x="11"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9"/>
                        <a:pt x="12" y="9"/>
                        <a:pt x="12" y="9"/>
                      </a:cubicBezTo>
                      <a:cubicBezTo>
                        <a:pt x="12" y="10"/>
                        <a:pt x="12" y="10"/>
                        <a:pt x="12" y="10"/>
                      </a:cubicBezTo>
                      <a:cubicBezTo>
                        <a:pt x="12" y="10"/>
                        <a:pt x="12" y="10"/>
                        <a:pt x="12" y="10"/>
                      </a:cubicBezTo>
                      <a:cubicBezTo>
                        <a:pt x="12" y="10"/>
                        <a:pt x="12" y="10"/>
                        <a:pt x="12" y="10"/>
                      </a:cubicBezTo>
                      <a:cubicBezTo>
                        <a:pt x="12" y="10"/>
                        <a:pt x="12" y="10"/>
                        <a:pt x="12"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3" y="10"/>
                        <a:pt x="13" y="10"/>
                        <a:pt x="13"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1"/>
                        <a:pt x="14" y="11"/>
                        <a:pt x="14" y="11"/>
                      </a:cubicBezTo>
                      <a:cubicBezTo>
                        <a:pt x="14" y="10"/>
                        <a:pt x="14" y="10"/>
                        <a:pt x="14" y="10"/>
                      </a:cubicBezTo>
                      <a:cubicBezTo>
                        <a:pt x="14" y="10"/>
                        <a:pt x="14" y="10"/>
                        <a:pt x="14" y="10"/>
                      </a:cubicBezTo>
                      <a:cubicBezTo>
                        <a:pt x="14" y="10"/>
                        <a:pt x="14" y="10"/>
                        <a:pt x="14" y="10"/>
                      </a:cubicBezTo>
                      <a:cubicBezTo>
                        <a:pt x="14" y="10"/>
                        <a:pt x="14" y="10"/>
                        <a:pt x="14" y="10"/>
                      </a:cubicBezTo>
                      <a:cubicBezTo>
                        <a:pt x="15" y="10"/>
                        <a:pt x="15" y="10"/>
                        <a:pt x="15" y="10"/>
                      </a:cubicBezTo>
                      <a:cubicBezTo>
                        <a:pt x="15" y="10"/>
                        <a:pt x="15" y="10"/>
                        <a:pt x="15" y="10"/>
                      </a:cubicBezTo>
                      <a:cubicBezTo>
                        <a:pt x="15" y="10"/>
                        <a:pt x="15" y="10"/>
                        <a:pt x="15" y="10"/>
                      </a:cubicBezTo>
                      <a:cubicBezTo>
                        <a:pt x="15" y="10"/>
                        <a:pt x="15" y="10"/>
                        <a:pt x="15" y="10"/>
                      </a:cubicBezTo>
                      <a:cubicBezTo>
                        <a:pt x="15" y="10"/>
                        <a:pt x="15" y="10"/>
                        <a:pt x="15" y="10"/>
                      </a:cubicBezTo>
                      <a:cubicBezTo>
                        <a:pt x="14" y="10"/>
                        <a:pt x="14" y="10"/>
                        <a:pt x="14" y="10"/>
                      </a:cubicBezTo>
                      <a:cubicBezTo>
                        <a:pt x="14" y="9"/>
                        <a:pt x="14" y="9"/>
                        <a:pt x="14"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7" y="9"/>
                        <a:pt x="17" y="9"/>
                        <a:pt x="17" y="9"/>
                      </a:cubicBezTo>
                      <a:cubicBezTo>
                        <a:pt x="17" y="9"/>
                        <a:pt x="17" y="9"/>
                        <a:pt x="17" y="9"/>
                      </a:cubicBezTo>
                      <a:cubicBezTo>
                        <a:pt x="17" y="9"/>
                        <a:pt x="17" y="9"/>
                        <a:pt x="17" y="9"/>
                      </a:cubicBezTo>
                      <a:cubicBezTo>
                        <a:pt x="17" y="9"/>
                        <a:pt x="17" y="9"/>
                        <a:pt x="17" y="9"/>
                      </a:cubicBezTo>
                      <a:cubicBezTo>
                        <a:pt x="17" y="9"/>
                        <a:pt x="17" y="9"/>
                        <a:pt x="17"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9"/>
                        <a:pt x="20" y="9"/>
                        <a:pt x="20" y="9"/>
                      </a:cubicBezTo>
                      <a:cubicBezTo>
                        <a:pt x="21" y="9"/>
                        <a:pt x="21" y="9"/>
                        <a:pt x="21" y="9"/>
                      </a:cubicBezTo>
                      <a:cubicBezTo>
                        <a:pt x="21" y="9"/>
                        <a:pt x="21" y="9"/>
                        <a:pt x="21" y="9"/>
                      </a:cubicBezTo>
                      <a:cubicBezTo>
                        <a:pt x="21" y="9"/>
                        <a:pt x="21" y="9"/>
                        <a:pt x="21" y="9"/>
                      </a:cubicBezTo>
                      <a:cubicBezTo>
                        <a:pt x="21" y="10"/>
                        <a:pt x="21" y="10"/>
                        <a:pt x="21" y="10"/>
                      </a:cubicBezTo>
                      <a:cubicBezTo>
                        <a:pt x="21" y="10"/>
                        <a:pt x="21" y="10"/>
                        <a:pt x="21" y="10"/>
                      </a:cubicBezTo>
                      <a:cubicBezTo>
                        <a:pt x="21" y="10"/>
                        <a:pt x="21" y="10"/>
                        <a:pt x="21"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2" y="10"/>
                        <a:pt x="22" y="10"/>
                        <a:pt x="22" y="10"/>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7"/>
                        <a:pt x="23" y="7"/>
                        <a:pt x="23" y="7"/>
                      </a:cubicBezTo>
                      <a:cubicBezTo>
                        <a:pt x="23" y="7"/>
                        <a:pt x="23" y="7"/>
                        <a:pt x="23" y="7"/>
                      </a:cubicBezTo>
                      <a:cubicBezTo>
                        <a:pt x="23" y="7"/>
                        <a:pt x="23" y="7"/>
                        <a:pt x="23" y="7"/>
                      </a:cubicBezTo>
                      <a:cubicBezTo>
                        <a:pt x="23" y="7"/>
                        <a:pt x="23" y="7"/>
                        <a:pt x="23" y="7"/>
                      </a:cubicBezTo>
                      <a:cubicBezTo>
                        <a:pt x="23" y="7"/>
                        <a:pt x="23" y="7"/>
                        <a:pt x="23" y="7"/>
                      </a:cubicBezTo>
                      <a:cubicBezTo>
                        <a:pt x="23" y="7"/>
                        <a:pt x="23" y="7"/>
                        <a:pt x="23" y="7"/>
                      </a:cubicBezTo>
                      <a:cubicBezTo>
                        <a:pt x="23" y="6"/>
                        <a:pt x="23" y="6"/>
                        <a:pt x="23" y="6"/>
                      </a:cubicBezTo>
                      <a:cubicBezTo>
                        <a:pt x="23" y="6"/>
                        <a:pt x="23" y="6"/>
                        <a:pt x="23" y="6"/>
                      </a:cubicBezTo>
                      <a:cubicBezTo>
                        <a:pt x="23" y="6"/>
                        <a:pt x="23" y="6"/>
                        <a:pt x="23" y="6"/>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6"/>
                        <a:pt x="22" y="6"/>
                        <a:pt x="22" y="6"/>
                      </a:cubicBezTo>
                      <a:cubicBezTo>
                        <a:pt x="22" y="6"/>
                        <a:pt x="22" y="6"/>
                        <a:pt x="22" y="6"/>
                      </a:cubicBezTo>
                      <a:cubicBezTo>
                        <a:pt x="22" y="6"/>
                        <a:pt x="22" y="6"/>
                        <a:pt x="22" y="6"/>
                      </a:cubicBezTo>
                      <a:cubicBezTo>
                        <a:pt x="22" y="6"/>
                        <a:pt x="22" y="6"/>
                        <a:pt x="22" y="6"/>
                      </a:cubicBezTo>
                      <a:cubicBezTo>
                        <a:pt x="22" y="6"/>
                        <a:pt x="22" y="6"/>
                        <a:pt x="22" y="6"/>
                      </a:cubicBezTo>
                      <a:cubicBezTo>
                        <a:pt x="22" y="6"/>
                        <a:pt x="22" y="6"/>
                        <a:pt x="22" y="6"/>
                      </a:cubicBezTo>
                      <a:cubicBezTo>
                        <a:pt x="22" y="7"/>
                        <a:pt x="22" y="7"/>
                        <a:pt x="22" y="7"/>
                      </a:cubicBezTo>
                      <a:cubicBezTo>
                        <a:pt x="22" y="7"/>
                        <a:pt x="22" y="7"/>
                        <a:pt x="22" y="7"/>
                      </a:cubicBezTo>
                      <a:cubicBezTo>
                        <a:pt x="21" y="7"/>
                        <a:pt x="21" y="7"/>
                        <a:pt x="21" y="7"/>
                      </a:cubicBezTo>
                      <a:cubicBezTo>
                        <a:pt x="21" y="7"/>
                        <a:pt x="21" y="7"/>
                        <a:pt x="21" y="7"/>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1" y="6"/>
                        <a:pt x="21" y="6"/>
                        <a:pt x="21"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7"/>
                        <a:pt x="20" y="7"/>
                        <a:pt x="20" y="7"/>
                      </a:cubicBezTo>
                      <a:cubicBezTo>
                        <a:pt x="20" y="7"/>
                        <a:pt x="20" y="7"/>
                        <a:pt x="20" y="7"/>
                      </a:cubicBezTo>
                      <a:cubicBezTo>
                        <a:pt x="20" y="6"/>
                        <a:pt x="20" y="6"/>
                        <a:pt x="20"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6"/>
                        <a:pt x="19" y="6"/>
                        <a:pt x="19" y="6"/>
                      </a:cubicBezTo>
                      <a:cubicBezTo>
                        <a:pt x="19" y="6"/>
                        <a:pt x="19" y="6"/>
                        <a:pt x="19" y="6"/>
                      </a:cubicBezTo>
                      <a:cubicBezTo>
                        <a:pt x="19" y="6"/>
                        <a:pt x="19" y="6"/>
                        <a:pt x="19"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5"/>
                        <a:pt x="17" y="5"/>
                        <a:pt x="17" y="5"/>
                      </a:cubicBezTo>
                      <a:cubicBezTo>
                        <a:pt x="17" y="5"/>
                        <a:pt x="17" y="5"/>
                        <a:pt x="17" y="5"/>
                      </a:cubicBezTo>
                      <a:cubicBezTo>
                        <a:pt x="17" y="5"/>
                        <a:pt x="17" y="5"/>
                        <a:pt x="17" y="5"/>
                      </a:cubicBezTo>
                      <a:cubicBezTo>
                        <a:pt x="17" y="5"/>
                        <a:pt x="17" y="5"/>
                        <a:pt x="17" y="5"/>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5"/>
                        <a:pt x="17" y="5"/>
                        <a:pt x="17" y="5"/>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7"/>
                        <a:pt x="16" y="7"/>
                        <a:pt x="16" y="7"/>
                      </a:cubicBezTo>
                      <a:cubicBezTo>
                        <a:pt x="16" y="7"/>
                        <a:pt x="16" y="7"/>
                        <a:pt x="16" y="7"/>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6" y="6"/>
                        <a:pt x="16" y="6"/>
                        <a:pt x="16"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4" y="5"/>
                        <a:pt x="14" y="5"/>
                        <a:pt x="14" y="5"/>
                      </a:cubicBezTo>
                      <a:cubicBezTo>
                        <a:pt x="14" y="5"/>
                        <a:pt x="14" y="5"/>
                        <a:pt x="14" y="5"/>
                      </a:cubicBezTo>
                      <a:cubicBezTo>
                        <a:pt x="14" y="5"/>
                        <a:pt x="14" y="5"/>
                        <a:pt x="14" y="5"/>
                      </a:cubicBezTo>
                      <a:cubicBezTo>
                        <a:pt x="14" y="5"/>
                        <a:pt x="14" y="5"/>
                        <a:pt x="14" y="5"/>
                      </a:cubicBezTo>
                      <a:cubicBezTo>
                        <a:pt x="14" y="4"/>
                        <a:pt x="14" y="4"/>
                        <a:pt x="14" y="4"/>
                      </a:cubicBezTo>
                      <a:cubicBezTo>
                        <a:pt x="15" y="4"/>
                        <a:pt x="15" y="4"/>
                        <a:pt x="15"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3"/>
                        <a:pt x="14" y="3"/>
                        <a:pt x="14" y="3"/>
                      </a:cubicBezTo>
                      <a:cubicBezTo>
                        <a:pt x="14" y="3"/>
                        <a:pt x="14" y="3"/>
                        <a:pt x="14" y="3"/>
                      </a:cubicBezTo>
                      <a:cubicBezTo>
                        <a:pt x="14" y="2"/>
                        <a:pt x="14" y="2"/>
                        <a:pt x="14" y="2"/>
                      </a:cubicBezTo>
                      <a:cubicBezTo>
                        <a:pt x="14" y="2"/>
                        <a:pt x="14" y="2"/>
                        <a:pt x="14" y="2"/>
                      </a:cubicBezTo>
                      <a:cubicBezTo>
                        <a:pt x="14" y="2"/>
                        <a:pt x="14" y="2"/>
                        <a:pt x="14"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3" y="2"/>
                        <a:pt x="13" y="2"/>
                        <a:pt x="13" y="2"/>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0"/>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0" y="1"/>
                        <a:pt x="10" y="1"/>
                        <a:pt x="10"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1"/>
                        <a:pt x="11" y="1"/>
                        <a:pt x="11" y="1"/>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2" y="2"/>
                        <a:pt x="12" y="2"/>
                        <a:pt x="12" y="2"/>
                      </a:cubicBezTo>
                      <a:cubicBezTo>
                        <a:pt x="12" y="2"/>
                        <a:pt x="12" y="2"/>
                        <a:pt x="12" y="2"/>
                      </a:cubicBezTo>
                      <a:cubicBezTo>
                        <a:pt x="12" y="2"/>
                        <a:pt x="12" y="2"/>
                        <a:pt x="12" y="2"/>
                      </a:cubicBezTo>
                      <a:cubicBezTo>
                        <a:pt x="12" y="2"/>
                        <a:pt x="12" y="2"/>
                        <a:pt x="12" y="2"/>
                      </a:cubicBezTo>
                      <a:cubicBezTo>
                        <a:pt x="12" y="2"/>
                        <a:pt x="12" y="2"/>
                        <a:pt x="12" y="2"/>
                      </a:cubicBezTo>
                      <a:cubicBezTo>
                        <a:pt x="12" y="2"/>
                        <a:pt x="12" y="2"/>
                        <a:pt x="12" y="2"/>
                      </a:cubicBezTo>
                      <a:cubicBezTo>
                        <a:pt x="12" y="3"/>
                        <a:pt x="12" y="3"/>
                        <a:pt x="12" y="3"/>
                      </a:cubicBezTo>
                      <a:cubicBezTo>
                        <a:pt x="12" y="3"/>
                        <a:pt x="13" y="3"/>
                        <a:pt x="13" y="3"/>
                      </a:cubicBezTo>
                      <a:cubicBezTo>
                        <a:pt x="13" y="3"/>
                        <a:pt x="13" y="3"/>
                        <a:pt x="13" y="3"/>
                      </a:cubicBezTo>
                      <a:cubicBezTo>
                        <a:pt x="13" y="3"/>
                        <a:pt x="13" y="3"/>
                        <a:pt x="13" y="3"/>
                      </a:cubicBezTo>
                      <a:cubicBezTo>
                        <a:pt x="13" y="3"/>
                        <a:pt x="13" y="3"/>
                        <a:pt x="13" y="3"/>
                      </a:cubicBezTo>
                      <a:cubicBezTo>
                        <a:pt x="13" y="3"/>
                        <a:pt x="13" y="3"/>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3"/>
                        <a:pt x="13" y="3"/>
                        <a:pt x="13" y="3"/>
                      </a:cubicBezTo>
                      <a:cubicBezTo>
                        <a:pt x="13" y="4"/>
                        <a:pt x="13" y="4"/>
                        <a:pt x="13" y="4"/>
                      </a:cubicBezTo>
                      <a:cubicBezTo>
                        <a:pt x="12" y="4"/>
                        <a:pt x="12" y="4"/>
                        <a:pt x="12"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5"/>
                        <a:pt x="13" y="5"/>
                        <a:pt x="13" y="5"/>
                      </a:cubicBez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ubicBezTo>
                        <a:pt x="12" y="5"/>
                        <a:pt x="12" y="5"/>
                        <a:pt x="12" y="5"/>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0" name="Freeform 343"/>
                <p:cNvSpPr>
                  <a:spLocks/>
                </p:cNvSpPr>
                <p:nvPr/>
              </p:nvSpPr>
              <p:spPr bwMode="auto">
                <a:xfrm>
                  <a:off x="6991350" y="3582988"/>
                  <a:ext cx="79375" cy="139700"/>
                </a:xfrm>
                <a:custGeom>
                  <a:avLst/>
                  <a:gdLst>
                    <a:gd name="T0" fmla="*/ 13 w 50"/>
                    <a:gd name="T1" fmla="*/ 12 h 88"/>
                    <a:gd name="T2" fmla="*/ 0 w 50"/>
                    <a:gd name="T3" fmla="*/ 12 h 88"/>
                    <a:gd name="T4" fmla="*/ 0 w 50"/>
                    <a:gd name="T5" fmla="*/ 12 h 88"/>
                    <a:gd name="T6" fmla="*/ 0 w 50"/>
                    <a:gd name="T7" fmla="*/ 12 h 88"/>
                    <a:gd name="T8" fmla="*/ 0 w 50"/>
                    <a:gd name="T9" fmla="*/ 25 h 88"/>
                    <a:gd name="T10" fmla="*/ 0 w 50"/>
                    <a:gd name="T11" fmla="*/ 25 h 88"/>
                    <a:gd name="T12" fmla="*/ 13 w 50"/>
                    <a:gd name="T13" fmla="*/ 25 h 88"/>
                    <a:gd name="T14" fmla="*/ 13 w 50"/>
                    <a:gd name="T15" fmla="*/ 37 h 88"/>
                    <a:gd name="T16" fmla="*/ 13 w 50"/>
                    <a:gd name="T17" fmla="*/ 37 h 88"/>
                    <a:gd name="T18" fmla="*/ 13 w 50"/>
                    <a:gd name="T19" fmla="*/ 37 h 88"/>
                    <a:gd name="T20" fmla="*/ 13 w 50"/>
                    <a:gd name="T21" fmla="*/ 37 h 88"/>
                    <a:gd name="T22" fmla="*/ 13 w 50"/>
                    <a:gd name="T23" fmla="*/ 37 h 88"/>
                    <a:gd name="T24" fmla="*/ 13 w 50"/>
                    <a:gd name="T25" fmla="*/ 37 h 88"/>
                    <a:gd name="T26" fmla="*/ 25 w 50"/>
                    <a:gd name="T27" fmla="*/ 50 h 88"/>
                    <a:gd name="T28" fmla="*/ 25 w 50"/>
                    <a:gd name="T29" fmla="*/ 50 h 88"/>
                    <a:gd name="T30" fmla="*/ 25 w 50"/>
                    <a:gd name="T31" fmla="*/ 50 h 88"/>
                    <a:gd name="T32" fmla="*/ 25 w 50"/>
                    <a:gd name="T33" fmla="*/ 50 h 88"/>
                    <a:gd name="T34" fmla="*/ 25 w 50"/>
                    <a:gd name="T35" fmla="*/ 50 h 88"/>
                    <a:gd name="T36" fmla="*/ 25 w 50"/>
                    <a:gd name="T37" fmla="*/ 63 h 88"/>
                    <a:gd name="T38" fmla="*/ 25 w 50"/>
                    <a:gd name="T39" fmla="*/ 63 h 88"/>
                    <a:gd name="T40" fmla="*/ 25 w 50"/>
                    <a:gd name="T41" fmla="*/ 63 h 88"/>
                    <a:gd name="T42" fmla="*/ 25 w 50"/>
                    <a:gd name="T43" fmla="*/ 63 h 88"/>
                    <a:gd name="T44" fmla="*/ 25 w 50"/>
                    <a:gd name="T45" fmla="*/ 75 h 88"/>
                    <a:gd name="T46" fmla="*/ 25 w 50"/>
                    <a:gd name="T47" fmla="*/ 75 h 88"/>
                    <a:gd name="T48" fmla="*/ 25 w 50"/>
                    <a:gd name="T49" fmla="*/ 75 h 88"/>
                    <a:gd name="T50" fmla="*/ 38 w 50"/>
                    <a:gd name="T51" fmla="*/ 88 h 88"/>
                    <a:gd name="T52" fmla="*/ 38 w 50"/>
                    <a:gd name="T53" fmla="*/ 88 h 88"/>
                    <a:gd name="T54" fmla="*/ 38 w 50"/>
                    <a:gd name="T55" fmla="*/ 88 h 88"/>
                    <a:gd name="T56" fmla="*/ 50 w 50"/>
                    <a:gd name="T57" fmla="*/ 88 h 88"/>
                    <a:gd name="T58" fmla="*/ 50 w 50"/>
                    <a:gd name="T59" fmla="*/ 88 h 88"/>
                    <a:gd name="T60" fmla="*/ 50 w 50"/>
                    <a:gd name="T61" fmla="*/ 88 h 88"/>
                    <a:gd name="T62" fmla="*/ 50 w 50"/>
                    <a:gd name="T63" fmla="*/ 88 h 88"/>
                    <a:gd name="T64" fmla="*/ 50 w 50"/>
                    <a:gd name="T65" fmla="*/ 75 h 88"/>
                    <a:gd name="T66" fmla="*/ 50 w 50"/>
                    <a:gd name="T67" fmla="*/ 75 h 88"/>
                    <a:gd name="T68" fmla="*/ 50 w 50"/>
                    <a:gd name="T69" fmla="*/ 75 h 88"/>
                    <a:gd name="T70" fmla="*/ 50 w 50"/>
                    <a:gd name="T71" fmla="*/ 63 h 88"/>
                    <a:gd name="T72" fmla="*/ 50 w 50"/>
                    <a:gd name="T73" fmla="*/ 63 h 88"/>
                    <a:gd name="T74" fmla="*/ 38 w 50"/>
                    <a:gd name="T75" fmla="*/ 63 h 88"/>
                    <a:gd name="T76" fmla="*/ 38 w 50"/>
                    <a:gd name="T77" fmla="*/ 63 h 88"/>
                    <a:gd name="T78" fmla="*/ 38 w 50"/>
                    <a:gd name="T79" fmla="*/ 50 h 88"/>
                    <a:gd name="T80" fmla="*/ 38 w 50"/>
                    <a:gd name="T81" fmla="*/ 50 h 88"/>
                    <a:gd name="T82" fmla="*/ 38 w 50"/>
                    <a:gd name="T83" fmla="*/ 50 h 88"/>
                    <a:gd name="T84" fmla="*/ 38 w 50"/>
                    <a:gd name="T85" fmla="*/ 50 h 88"/>
                    <a:gd name="T86" fmla="*/ 38 w 50"/>
                    <a:gd name="T87" fmla="*/ 37 h 88"/>
                    <a:gd name="T88" fmla="*/ 25 w 50"/>
                    <a:gd name="T89" fmla="*/ 37 h 88"/>
                    <a:gd name="T90" fmla="*/ 25 w 50"/>
                    <a:gd name="T91" fmla="*/ 37 h 88"/>
                    <a:gd name="T92" fmla="*/ 25 w 50"/>
                    <a:gd name="T93" fmla="*/ 37 h 88"/>
                    <a:gd name="T94" fmla="*/ 25 w 50"/>
                    <a:gd name="T95" fmla="*/ 25 h 88"/>
                    <a:gd name="T96" fmla="*/ 25 w 50"/>
                    <a:gd name="T97" fmla="*/ 25 h 88"/>
                    <a:gd name="T98" fmla="*/ 25 w 50"/>
                    <a:gd name="T99" fmla="*/ 25 h 88"/>
                    <a:gd name="T100" fmla="*/ 13 w 50"/>
                    <a:gd name="T101" fmla="*/ 25 h 88"/>
                    <a:gd name="T102" fmla="*/ 25 w 50"/>
                    <a:gd name="T103" fmla="*/ 25 h 88"/>
                    <a:gd name="T104" fmla="*/ 25 w 50"/>
                    <a:gd name="T105" fmla="*/ 12 h 88"/>
                    <a:gd name="T106" fmla="*/ 25 w 50"/>
                    <a:gd name="T107" fmla="*/ 12 h 88"/>
                    <a:gd name="T108" fmla="*/ 25 w 50"/>
                    <a:gd name="T109" fmla="*/ 12 h 88"/>
                    <a:gd name="T110" fmla="*/ 25 w 50"/>
                    <a:gd name="T111" fmla="*/ 12 h 88"/>
                    <a:gd name="T112" fmla="*/ 25 w 50"/>
                    <a:gd name="T113" fmla="*/ 0 h 88"/>
                    <a:gd name="T114" fmla="*/ 25 w 50"/>
                    <a:gd name="T115" fmla="*/ 0 h 88"/>
                    <a:gd name="T116" fmla="*/ 13 w 50"/>
                    <a:gd name="T117" fmla="*/ 0 h 88"/>
                    <a:gd name="T118" fmla="*/ 13 w 50"/>
                    <a:gd name="T119" fmla="*/ 0 h 88"/>
                    <a:gd name="T120" fmla="*/ 13 w 50"/>
                    <a:gd name="T121" fmla="*/ 0 h 88"/>
                    <a:gd name="T122" fmla="*/ 13 w 50"/>
                    <a:gd name="T123"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88">
                      <a:moveTo>
                        <a:pt x="13" y="12"/>
                      </a:moveTo>
                      <a:lnTo>
                        <a:pt x="13" y="12"/>
                      </a:lnTo>
                      <a:lnTo>
                        <a:pt x="13" y="12"/>
                      </a:lnTo>
                      <a:lnTo>
                        <a:pt x="13" y="12"/>
                      </a:lnTo>
                      <a:lnTo>
                        <a:pt x="0" y="12"/>
                      </a:lnTo>
                      <a:lnTo>
                        <a:pt x="0" y="12"/>
                      </a:lnTo>
                      <a:lnTo>
                        <a:pt x="0" y="12"/>
                      </a:lnTo>
                      <a:lnTo>
                        <a:pt x="0" y="12"/>
                      </a:lnTo>
                      <a:lnTo>
                        <a:pt x="0" y="12"/>
                      </a:lnTo>
                      <a:lnTo>
                        <a:pt x="0" y="12"/>
                      </a:lnTo>
                      <a:lnTo>
                        <a:pt x="0" y="12"/>
                      </a:lnTo>
                      <a:lnTo>
                        <a:pt x="0" y="12"/>
                      </a:lnTo>
                      <a:lnTo>
                        <a:pt x="0" y="25"/>
                      </a:lnTo>
                      <a:lnTo>
                        <a:pt x="0" y="25"/>
                      </a:lnTo>
                      <a:lnTo>
                        <a:pt x="0" y="25"/>
                      </a:lnTo>
                      <a:lnTo>
                        <a:pt x="0" y="25"/>
                      </a:lnTo>
                      <a:lnTo>
                        <a:pt x="0" y="25"/>
                      </a:lnTo>
                      <a:lnTo>
                        <a:pt x="0" y="25"/>
                      </a:lnTo>
                      <a:lnTo>
                        <a:pt x="0" y="25"/>
                      </a:lnTo>
                      <a:lnTo>
                        <a:pt x="0" y="25"/>
                      </a:lnTo>
                      <a:lnTo>
                        <a:pt x="13" y="25"/>
                      </a:lnTo>
                      <a:lnTo>
                        <a:pt x="13" y="25"/>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37"/>
                      </a:lnTo>
                      <a:lnTo>
                        <a:pt x="13" y="50"/>
                      </a:lnTo>
                      <a:lnTo>
                        <a:pt x="25" y="50"/>
                      </a:lnTo>
                      <a:lnTo>
                        <a:pt x="25" y="50"/>
                      </a:lnTo>
                      <a:lnTo>
                        <a:pt x="25" y="50"/>
                      </a:lnTo>
                      <a:lnTo>
                        <a:pt x="25" y="50"/>
                      </a:lnTo>
                      <a:lnTo>
                        <a:pt x="25" y="50"/>
                      </a:lnTo>
                      <a:lnTo>
                        <a:pt x="25" y="50"/>
                      </a:lnTo>
                      <a:lnTo>
                        <a:pt x="25" y="50"/>
                      </a:lnTo>
                      <a:lnTo>
                        <a:pt x="25" y="50"/>
                      </a:lnTo>
                      <a:lnTo>
                        <a:pt x="25" y="50"/>
                      </a:lnTo>
                      <a:lnTo>
                        <a:pt x="25" y="50"/>
                      </a:lnTo>
                      <a:lnTo>
                        <a:pt x="25" y="50"/>
                      </a:lnTo>
                      <a:lnTo>
                        <a:pt x="25" y="50"/>
                      </a:lnTo>
                      <a:lnTo>
                        <a:pt x="25" y="50"/>
                      </a:lnTo>
                      <a:lnTo>
                        <a:pt x="25" y="50"/>
                      </a:lnTo>
                      <a:lnTo>
                        <a:pt x="25" y="50"/>
                      </a:lnTo>
                      <a:lnTo>
                        <a:pt x="25" y="63"/>
                      </a:lnTo>
                      <a:lnTo>
                        <a:pt x="25" y="63"/>
                      </a:lnTo>
                      <a:lnTo>
                        <a:pt x="25" y="63"/>
                      </a:lnTo>
                      <a:lnTo>
                        <a:pt x="25" y="63"/>
                      </a:lnTo>
                      <a:lnTo>
                        <a:pt x="25" y="63"/>
                      </a:lnTo>
                      <a:lnTo>
                        <a:pt x="25" y="63"/>
                      </a:lnTo>
                      <a:lnTo>
                        <a:pt x="25" y="63"/>
                      </a:lnTo>
                      <a:lnTo>
                        <a:pt x="25" y="63"/>
                      </a:lnTo>
                      <a:lnTo>
                        <a:pt x="25" y="63"/>
                      </a:lnTo>
                      <a:lnTo>
                        <a:pt x="25" y="63"/>
                      </a:lnTo>
                      <a:lnTo>
                        <a:pt x="25" y="75"/>
                      </a:lnTo>
                      <a:lnTo>
                        <a:pt x="25" y="75"/>
                      </a:lnTo>
                      <a:lnTo>
                        <a:pt x="25" y="75"/>
                      </a:lnTo>
                      <a:lnTo>
                        <a:pt x="25" y="75"/>
                      </a:lnTo>
                      <a:lnTo>
                        <a:pt x="25" y="75"/>
                      </a:lnTo>
                      <a:lnTo>
                        <a:pt x="25" y="75"/>
                      </a:lnTo>
                      <a:lnTo>
                        <a:pt x="25" y="75"/>
                      </a:lnTo>
                      <a:lnTo>
                        <a:pt x="25" y="75"/>
                      </a:lnTo>
                      <a:lnTo>
                        <a:pt x="25" y="75"/>
                      </a:lnTo>
                      <a:lnTo>
                        <a:pt x="38" y="88"/>
                      </a:lnTo>
                      <a:lnTo>
                        <a:pt x="38" y="88"/>
                      </a:lnTo>
                      <a:lnTo>
                        <a:pt x="38" y="88"/>
                      </a:lnTo>
                      <a:lnTo>
                        <a:pt x="38" y="88"/>
                      </a:lnTo>
                      <a:lnTo>
                        <a:pt x="38" y="88"/>
                      </a:lnTo>
                      <a:lnTo>
                        <a:pt x="38" y="88"/>
                      </a:lnTo>
                      <a:lnTo>
                        <a:pt x="38" y="88"/>
                      </a:lnTo>
                      <a:lnTo>
                        <a:pt x="38" y="88"/>
                      </a:lnTo>
                      <a:lnTo>
                        <a:pt x="38" y="88"/>
                      </a:lnTo>
                      <a:lnTo>
                        <a:pt x="38" y="88"/>
                      </a:lnTo>
                      <a:lnTo>
                        <a:pt x="50" y="88"/>
                      </a:lnTo>
                      <a:lnTo>
                        <a:pt x="50" y="88"/>
                      </a:lnTo>
                      <a:lnTo>
                        <a:pt x="50" y="88"/>
                      </a:lnTo>
                      <a:lnTo>
                        <a:pt x="50" y="88"/>
                      </a:lnTo>
                      <a:lnTo>
                        <a:pt x="50" y="88"/>
                      </a:lnTo>
                      <a:lnTo>
                        <a:pt x="50" y="88"/>
                      </a:lnTo>
                      <a:lnTo>
                        <a:pt x="50" y="88"/>
                      </a:lnTo>
                      <a:lnTo>
                        <a:pt x="50" y="88"/>
                      </a:lnTo>
                      <a:lnTo>
                        <a:pt x="50" y="88"/>
                      </a:lnTo>
                      <a:lnTo>
                        <a:pt x="50" y="88"/>
                      </a:lnTo>
                      <a:lnTo>
                        <a:pt x="50" y="88"/>
                      </a:lnTo>
                      <a:lnTo>
                        <a:pt x="50" y="75"/>
                      </a:lnTo>
                      <a:lnTo>
                        <a:pt x="50" y="75"/>
                      </a:lnTo>
                      <a:lnTo>
                        <a:pt x="50" y="75"/>
                      </a:lnTo>
                      <a:lnTo>
                        <a:pt x="50" y="75"/>
                      </a:lnTo>
                      <a:lnTo>
                        <a:pt x="50" y="75"/>
                      </a:lnTo>
                      <a:lnTo>
                        <a:pt x="50" y="75"/>
                      </a:lnTo>
                      <a:lnTo>
                        <a:pt x="50" y="75"/>
                      </a:lnTo>
                      <a:lnTo>
                        <a:pt x="50" y="75"/>
                      </a:lnTo>
                      <a:lnTo>
                        <a:pt x="50" y="75"/>
                      </a:lnTo>
                      <a:lnTo>
                        <a:pt x="50" y="75"/>
                      </a:lnTo>
                      <a:lnTo>
                        <a:pt x="50" y="75"/>
                      </a:lnTo>
                      <a:lnTo>
                        <a:pt x="50" y="63"/>
                      </a:lnTo>
                      <a:lnTo>
                        <a:pt x="50" y="63"/>
                      </a:lnTo>
                      <a:lnTo>
                        <a:pt x="50" y="63"/>
                      </a:lnTo>
                      <a:lnTo>
                        <a:pt x="50" y="63"/>
                      </a:lnTo>
                      <a:lnTo>
                        <a:pt x="50" y="63"/>
                      </a:lnTo>
                      <a:lnTo>
                        <a:pt x="50" y="63"/>
                      </a:lnTo>
                      <a:lnTo>
                        <a:pt x="38" y="63"/>
                      </a:lnTo>
                      <a:lnTo>
                        <a:pt x="38" y="63"/>
                      </a:lnTo>
                      <a:lnTo>
                        <a:pt x="38" y="63"/>
                      </a:lnTo>
                      <a:lnTo>
                        <a:pt x="38" y="63"/>
                      </a:lnTo>
                      <a:lnTo>
                        <a:pt x="38" y="63"/>
                      </a:lnTo>
                      <a:lnTo>
                        <a:pt x="38" y="50"/>
                      </a:lnTo>
                      <a:lnTo>
                        <a:pt x="38" y="50"/>
                      </a:lnTo>
                      <a:lnTo>
                        <a:pt x="38" y="50"/>
                      </a:lnTo>
                      <a:lnTo>
                        <a:pt x="38" y="50"/>
                      </a:lnTo>
                      <a:lnTo>
                        <a:pt x="38" y="50"/>
                      </a:lnTo>
                      <a:lnTo>
                        <a:pt x="38" y="50"/>
                      </a:lnTo>
                      <a:lnTo>
                        <a:pt x="38" y="50"/>
                      </a:lnTo>
                      <a:lnTo>
                        <a:pt x="38" y="50"/>
                      </a:lnTo>
                      <a:lnTo>
                        <a:pt x="38" y="50"/>
                      </a:lnTo>
                      <a:lnTo>
                        <a:pt x="38" y="50"/>
                      </a:lnTo>
                      <a:lnTo>
                        <a:pt x="38" y="50"/>
                      </a:lnTo>
                      <a:lnTo>
                        <a:pt x="38" y="50"/>
                      </a:lnTo>
                      <a:lnTo>
                        <a:pt x="38" y="37"/>
                      </a:lnTo>
                      <a:lnTo>
                        <a:pt x="38" y="37"/>
                      </a:lnTo>
                      <a:lnTo>
                        <a:pt x="38" y="37"/>
                      </a:lnTo>
                      <a:lnTo>
                        <a:pt x="38" y="37"/>
                      </a:lnTo>
                      <a:lnTo>
                        <a:pt x="25" y="37"/>
                      </a:lnTo>
                      <a:lnTo>
                        <a:pt x="25" y="37"/>
                      </a:lnTo>
                      <a:lnTo>
                        <a:pt x="25" y="37"/>
                      </a:lnTo>
                      <a:lnTo>
                        <a:pt x="25" y="37"/>
                      </a:lnTo>
                      <a:lnTo>
                        <a:pt x="25" y="37"/>
                      </a:lnTo>
                      <a:lnTo>
                        <a:pt x="25" y="37"/>
                      </a:lnTo>
                      <a:lnTo>
                        <a:pt x="25" y="37"/>
                      </a:lnTo>
                      <a:lnTo>
                        <a:pt x="25" y="37"/>
                      </a:lnTo>
                      <a:lnTo>
                        <a:pt x="25" y="37"/>
                      </a:lnTo>
                      <a:lnTo>
                        <a:pt x="25" y="25"/>
                      </a:lnTo>
                      <a:lnTo>
                        <a:pt x="25" y="25"/>
                      </a:lnTo>
                      <a:lnTo>
                        <a:pt x="25" y="25"/>
                      </a:lnTo>
                      <a:lnTo>
                        <a:pt x="25" y="25"/>
                      </a:lnTo>
                      <a:lnTo>
                        <a:pt x="25" y="25"/>
                      </a:lnTo>
                      <a:lnTo>
                        <a:pt x="25" y="25"/>
                      </a:lnTo>
                      <a:lnTo>
                        <a:pt x="25" y="25"/>
                      </a:lnTo>
                      <a:lnTo>
                        <a:pt x="25" y="25"/>
                      </a:lnTo>
                      <a:lnTo>
                        <a:pt x="13" y="25"/>
                      </a:lnTo>
                      <a:lnTo>
                        <a:pt x="13" y="25"/>
                      </a:lnTo>
                      <a:lnTo>
                        <a:pt x="13" y="25"/>
                      </a:lnTo>
                      <a:lnTo>
                        <a:pt x="13" y="25"/>
                      </a:lnTo>
                      <a:lnTo>
                        <a:pt x="25" y="25"/>
                      </a:lnTo>
                      <a:lnTo>
                        <a:pt x="25" y="25"/>
                      </a:lnTo>
                      <a:lnTo>
                        <a:pt x="25" y="25"/>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0"/>
                      </a:lnTo>
                      <a:lnTo>
                        <a:pt x="25" y="0"/>
                      </a:lnTo>
                      <a:lnTo>
                        <a:pt x="25" y="0"/>
                      </a:lnTo>
                      <a:lnTo>
                        <a:pt x="25" y="0"/>
                      </a:lnTo>
                      <a:lnTo>
                        <a:pt x="25" y="0"/>
                      </a:lnTo>
                      <a:lnTo>
                        <a:pt x="13" y="0"/>
                      </a:lnTo>
                      <a:lnTo>
                        <a:pt x="13" y="0"/>
                      </a:lnTo>
                      <a:lnTo>
                        <a:pt x="13" y="0"/>
                      </a:lnTo>
                      <a:lnTo>
                        <a:pt x="13" y="0"/>
                      </a:lnTo>
                      <a:lnTo>
                        <a:pt x="13" y="0"/>
                      </a:lnTo>
                      <a:lnTo>
                        <a:pt x="13" y="0"/>
                      </a:lnTo>
                      <a:lnTo>
                        <a:pt x="13" y="0"/>
                      </a:lnTo>
                      <a:lnTo>
                        <a:pt x="13" y="0"/>
                      </a:lnTo>
                      <a:lnTo>
                        <a:pt x="13" y="0"/>
                      </a:lnTo>
                      <a:lnTo>
                        <a:pt x="13" y="12"/>
                      </a:lnTo>
                      <a:lnTo>
                        <a:pt x="13" y="12"/>
                      </a:lnTo>
                      <a:lnTo>
                        <a:pt x="13" y="12"/>
                      </a:lnTo>
                      <a:lnTo>
                        <a:pt x="13" y="12"/>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1" name="Freeform 344"/>
                <p:cNvSpPr>
                  <a:spLocks/>
                </p:cNvSpPr>
                <p:nvPr/>
              </p:nvSpPr>
              <p:spPr bwMode="auto">
                <a:xfrm>
                  <a:off x="6813550" y="3582988"/>
                  <a:ext cx="138113" cy="79375"/>
                </a:xfrm>
                <a:custGeom>
                  <a:avLst/>
                  <a:gdLst>
                    <a:gd name="T0" fmla="*/ 12 w 87"/>
                    <a:gd name="T1" fmla="*/ 0 h 50"/>
                    <a:gd name="T2" fmla="*/ 12 w 87"/>
                    <a:gd name="T3" fmla="*/ 12 h 50"/>
                    <a:gd name="T4" fmla="*/ 12 w 87"/>
                    <a:gd name="T5" fmla="*/ 12 h 50"/>
                    <a:gd name="T6" fmla="*/ 12 w 87"/>
                    <a:gd name="T7" fmla="*/ 12 h 50"/>
                    <a:gd name="T8" fmla="*/ 12 w 87"/>
                    <a:gd name="T9" fmla="*/ 12 h 50"/>
                    <a:gd name="T10" fmla="*/ 0 w 87"/>
                    <a:gd name="T11" fmla="*/ 25 h 50"/>
                    <a:gd name="T12" fmla="*/ 0 w 87"/>
                    <a:gd name="T13" fmla="*/ 25 h 50"/>
                    <a:gd name="T14" fmla="*/ 0 w 87"/>
                    <a:gd name="T15" fmla="*/ 37 h 50"/>
                    <a:gd name="T16" fmla="*/ 0 w 87"/>
                    <a:gd name="T17" fmla="*/ 37 h 50"/>
                    <a:gd name="T18" fmla="*/ 12 w 87"/>
                    <a:gd name="T19" fmla="*/ 37 h 50"/>
                    <a:gd name="T20" fmla="*/ 12 w 87"/>
                    <a:gd name="T21" fmla="*/ 50 h 50"/>
                    <a:gd name="T22" fmla="*/ 12 w 87"/>
                    <a:gd name="T23" fmla="*/ 50 h 50"/>
                    <a:gd name="T24" fmla="*/ 25 w 87"/>
                    <a:gd name="T25" fmla="*/ 50 h 50"/>
                    <a:gd name="T26" fmla="*/ 25 w 87"/>
                    <a:gd name="T27" fmla="*/ 50 h 50"/>
                    <a:gd name="T28" fmla="*/ 25 w 87"/>
                    <a:gd name="T29" fmla="*/ 37 h 50"/>
                    <a:gd name="T30" fmla="*/ 25 w 87"/>
                    <a:gd name="T31" fmla="*/ 37 h 50"/>
                    <a:gd name="T32" fmla="*/ 37 w 87"/>
                    <a:gd name="T33" fmla="*/ 37 h 50"/>
                    <a:gd name="T34" fmla="*/ 50 w 87"/>
                    <a:gd name="T35" fmla="*/ 37 h 50"/>
                    <a:gd name="T36" fmla="*/ 50 w 87"/>
                    <a:gd name="T37" fmla="*/ 37 h 50"/>
                    <a:gd name="T38" fmla="*/ 50 w 87"/>
                    <a:gd name="T39" fmla="*/ 37 h 50"/>
                    <a:gd name="T40" fmla="*/ 62 w 87"/>
                    <a:gd name="T41" fmla="*/ 37 h 50"/>
                    <a:gd name="T42" fmla="*/ 62 w 87"/>
                    <a:gd name="T43" fmla="*/ 50 h 50"/>
                    <a:gd name="T44" fmla="*/ 62 w 87"/>
                    <a:gd name="T45" fmla="*/ 50 h 50"/>
                    <a:gd name="T46" fmla="*/ 62 w 87"/>
                    <a:gd name="T47" fmla="*/ 50 h 50"/>
                    <a:gd name="T48" fmla="*/ 75 w 87"/>
                    <a:gd name="T49" fmla="*/ 50 h 50"/>
                    <a:gd name="T50" fmla="*/ 75 w 87"/>
                    <a:gd name="T51" fmla="*/ 50 h 50"/>
                    <a:gd name="T52" fmla="*/ 87 w 87"/>
                    <a:gd name="T53" fmla="*/ 50 h 50"/>
                    <a:gd name="T54" fmla="*/ 87 w 87"/>
                    <a:gd name="T55" fmla="*/ 50 h 50"/>
                    <a:gd name="T56" fmla="*/ 87 w 87"/>
                    <a:gd name="T57" fmla="*/ 37 h 50"/>
                    <a:gd name="T58" fmla="*/ 87 w 87"/>
                    <a:gd name="T59" fmla="*/ 37 h 50"/>
                    <a:gd name="T60" fmla="*/ 87 w 87"/>
                    <a:gd name="T61" fmla="*/ 37 h 50"/>
                    <a:gd name="T62" fmla="*/ 75 w 87"/>
                    <a:gd name="T63" fmla="*/ 37 h 50"/>
                    <a:gd name="T64" fmla="*/ 75 w 87"/>
                    <a:gd name="T65" fmla="*/ 37 h 50"/>
                    <a:gd name="T66" fmla="*/ 75 w 87"/>
                    <a:gd name="T67" fmla="*/ 25 h 50"/>
                    <a:gd name="T68" fmla="*/ 75 w 87"/>
                    <a:gd name="T69" fmla="*/ 25 h 50"/>
                    <a:gd name="T70" fmla="*/ 75 w 87"/>
                    <a:gd name="T71" fmla="*/ 25 h 50"/>
                    <a:gd name="T72" fmla="*/ 62 w 87"/>
                    <a:gd name="T73" fmla="*/ 25 h 50"/>
                    <a:gd name="T74" fmla="*/ 62 w 87"/>
                    <a:gd name="T75" fmla="*/ 25 h 50"/>
                    <a:gd name="T76" fmla="*/ 62 w 87"/>
                    <a:gd name="T77" fmla="*/ 25 h 50"/>
                    <a:gd name="T78" fmla="*/ 62 w 87"/>
                    <a:gd name="T79" fmla="*/ 25 h 50"/>
                    <a:gd name="T80" fmla="*/ 50 w 87"/>
                    <a:gd name="T81" fmla="*/ 12 h 50"/>
                    <a:gd name="T82" fmla="*/ 50 w 87"/>
                    <a:gd name="T83" fmla="*/ 12 h 50"/>
                    <a:gd name="T84" fmla="*/ 37 w 87"/>
                    <a:gd name="T85" fmla="*/ 12 h 50"/>
                    <a:gd name="T86" fmla="*/ 37 w 87"/>
                    <a:gd name="T87" fmla="*/ 25 h 50"/>
                    <a:gd name="T88" fmla="*/ 37 w 87"/>
                    <a:gd name="T89" fmla="*/ 25 h 50"/>
                    <a:gd name="T90" fmla="*/ 25 w 87"/>
                    <a:gd name="T91" fmla="*/ 12 h 50"/>
                    <a:gd name="T92" fmla="*/ 25 w 87"/>
                    <a:gd name="T93" fmla="*/ 12 h 50"/>
                    <a:gd name="T94" fmla="*/ 25 w 87"/>
                    <a:gd name="T95" fmla="*/ 12 h 50"/>
                    <a:gd name="T96" fmla="*/ 25 w 87"/>
                    <a:gd name="T97" fmla="*/ 12 h 50"/>
                    <a:gd name="T98" fmla="*/ 25 w 87"/>
                    <a:gd name="T99" fmla="*/ 12 h 50"/>
                    <a:gd name="T100" fmla="*/ 25 w 87"/>
                    <a:gd name="T101" fmla="*/ 12 h 50"/>
                    <a:gd name="T102" fmla="*/ 25 w 87"/>
                    <a:gd name="T103" fmla="*/ 12 h 50"/>
                    <a:gd name="T104" fmla="*/ 25 w 87"/>
                    <a:gd name="T105" fmla="*/ 12 h 50"/>
                    <a:gd name="T106" fmla="*/ 25 w 87"/>
                    <a:gd name="T107" fmla="*/ 0 h 50"/>
                    <a:gd name="T108" fmla="*/ 12 w 87"/>
                    <a:gd name="T10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 h="50">
                      <a:moveTo>
                        <a:pt x="12" y="0"/>
                      </a:moveTo>
                      <a:lnTo>
                        <a:pt x="12" y="0"/>
                      </a:lnTo>
                      <a:lnTo>
                        <a:pt x="12" y="0"/>
                      </a:lnTo>
                      <a:lnTo>
                        <a:pt x="12" y="0"/>
                      </a:lnTo>
                      <a:lnTo>
                        <a:pt x="12" y="0"/>
                      </a:lnTo>
                      <a:lnTo>
                        <a:pt x="12" y="12"/>
                      </a:lnTo>
                      <a:lnTo>
                        <a:pt x="12" y="12"/>
                      </a:lnTo>
                      <a:lnTo>
                        <a:pt x="12" y="12"/>
                      </a:lnTo>
                      <a:lnTo>
                        <a:pt x="12" y="12"/>
                      </a:lnTo>
                      <a:lnTo>
                        <a:pt x="12" y="12"/>
                      </a:lnTo>
                      <a:lnTo>
                        <a:pt x="12" y="12"/>
                      </a:lnTo>
                      <a:lnTo>
                        <a:pt x="12" y="12"/>
                      </a:lnTo>
                      <a:lnTo>
                        <a:pt x="12" y="12"/>
                      </a:lnTo>
                      <a:lnTo>
                        <a:pt x="12" y="12"/>
                      </a:lnTo>
                      <a:lnTo>
                        <a:pt x="12" y="12"/>
                      </a:lnTo>
                      <a:lnTo>
                        <a:pt x="0" y="12"/>
                      </a:lnTo>
                      <a:lnTo>
                        <a:pt x="0" y="25"/>
                      </a:lnTo>
                      <a:lnTo>
                        <a:pt x="0" y="25"/>
                      </a:lnTo>
                      <a:lnTo>
                        <a:pt x="0" y="25"/>
                      </a:lnTo>
                      <a:lnTo>
                        <a:pt x="0" y="25"/>
                      </a:lnTo>
                      <a:lnTo>
                        <a:pt x="0" y="25"/>
                      </a:lnTo>
                      <a:lnTo>
                        <a:pt x="0" y="37"/>
                      </a:lnTo>
                      <a:lnTo>
                        <a:pt x="0" y="37"/>
                      </a:lnTo>
                      <a:lnTo>
                        <a:pt x="0" y="37"/>
                      </a:lnTo>
                      <a:lnTo>
                        <a:pt x="0" y="37"/>
                      </a:lnTo>
                      <a:lnTo>
                        <a:pt x="0" y="37"/>
                      </a:lnTo>
                      <a:lnTo>
                        <a:pt x="0" y="37"/>
                      </a:lnTo>
                      <a:lnTo>
                        <a:pt x="0" y="37"/>
                      </a:lnTo>
                      <a:lnTo>
                        <a:pt x="12" y="37"/>
                      </a:lnTo>
                      <a:lnTo>
                        <a:pt x="12" y="37"/>
                      </a:lnTo>
                      <a:lnTo>
                        <a:pt x="12" y="37"/>
                      </a:lnTo>
                      <a:lnTo>
                        <a:pt x="12" y="37"/>
                      </a:lnTo>
                      <a:lnTo>
                        <a:pt x="12" y="50"/>
                      </a:lnTo>
                      <a:lnTo>
                        <a:pt x="12" y="50"/>
                      </a:lnTo>
                      <a:lnTo>
                        <a:pt x="12" y="50"/>
                      </a:lnTo>
                      <a:lnTo>
                        <a:pt x="12" y="50"/>
                      </a:lnTo>
                      <a:lnTo>
                        <a:pt x="12" y="50"/>
                      </a:lnTo>
                      <a:lnTo>
                        <a:pt x="12" y="50"/>
                      </a:lnTo>
                      <a:lnTo>
                        <a:pt x="25" y="50"/>
                      </a:lnTo>
                      <a:lnTo>
                        <a:pt x="25" y="50"/>
                      </a:lnTo>
                      <a:lnTo>
                        <a:pt x="25" y="50"/>
                      </a:lnTo>
                      <a:lnTo>
                        <a:pt x="25" y="50"/>
                      </a:lnTo>
                      <a:lnTo>
                        <a:pt x="25" y="50"/>
                      </a:lnTo>
                      <a:lnTo>
                        <a:pt x="25" y="50"/>
                      </a:lnTo>
                      <a:lnTo>
                        <a:pt x="25" y="37"/>
                      </a:lnTo>
                      <a:lnTo>
                        <a:pt x="25" y="37"/>
                      </a:lnTo>
                      <a:lnTo>
                        <a:pt x="25" y="37"/>
                      </a:lnTo>
                      <a:lnTo>
                        <a:pt x="25" y="37"/>
                      </a:lnTo>
                      <a:lnTo>
                        <a:pt x="25" y="37"/>
                      </a:lnTo>
                      <a:lnTo>
                        <a:pt x="37" y="37"/>
                      </a:lnTo>
                      <a:lnTo>
                        <a:pt x="37" y="37"/>
                      </a:lnTo>
                      <a:lnTo>
                        <a:pt x="37" y="37"/>
                      </a:lnTo>
                      <a:lnTo>
                        <a:pt x="50" y="37"/>
                      </a:lnTo>
                      <a:lnTo>
                        <a:pt x="50" y="37"/>
                      </a:lnTo>
                      <a:lnTo>
                        <a:pt x="50" y="37"/>
                      </a:lnTo>
                      <a:lnTo>
                        <a:pt x="50" y="37"/>
                      </a:lnTo>
                      <a:lnTo>
                        <a:pt x="50" y="37"/>
                      </a:lnTo>
                      <a:lnTo>
                        <a:pt x="50" y="37"/>
                      </a:lnTo>
                      <a:lnTo>
                        <a:pt x="50" y="37"/>
                      </a:lnTo>
                      <a:lnTo>
                        <a:pt x="50" y="37"/>
                      </a:lnTo>
                      <a:lnTo>
                        <a:pt x="50" y="37"/>
                      </a:lnTo>
                      <a:lnTo>
                        <a:pt x="62" y="37"/>
                      </a:lnTo>
                      <a:lnTo>
                        <a:pt x="62" y="37"/>
                      </a:lnTo>
                      <a:lnTo>
                        <a:pt x="62" y="50"/>
                      </a:lnTo>
                      <a:lnTo>
                        <a:pt x="62" y="50"/>
                      </a:lnTo>
                      <a:lnTo>
                        <a:pt x="62" y="50"/>
                      </a:lnTo>
                      <a:lnTo>
                        <a:pt x="62" y="50"/>
                      </a:lnTo>
                      <a:lnTo>
                        <a:pt x="62" y="50"/>
                      </a:lnTo>
                      <a:lnTo>
                        <a:pt x="62" y="50"/>
                      </a:lnTo>
                      <a:lnTo>
                        <a:pt x="62" y="50"/>
                      </a:lnTo>
                      <a:lnTo>
                        <a:pt x="62" y="50"/>
                      </a:lnTo>
                      <a:lnTo>
                        <a:pt x="62" y="50"/>
                      </a:lnTo>
                      <a:lnTo>
                        <a:pt x="75" y="50"/>
                      </a:lnTo>
                      <a:lnTo>
                        <a:pt x="75" y="50"/>
                      </a:lnTo>
                      <a:lnTo>
                        <a:pt x="75" y="50"/>
                      </a:lnTo>
                      <a:lnTo>
                        <a:pt x="75" y="50"/>
                      </a:lnTo>
                      <a:lnTo>
                        <a:pt x="75" y="50"/>
                      </a:lnTo>
                      <a:lnTo>
                        <a:pt x="75" y="50"/>
                      </a:lnTo>
                      <a:lnTo>
                        <a:pt x="75" y="50"/>
                      </a:lnTo>
                      <a:lnTo>
                        <a:pt x="87" y="50"/>
                      </a:lnTo>
                      <a:lnTo>
                        <a:pt x="87" y="50"/>
                      </a:lnTo>
                      <a:lnTo>
                        <a:pt x="87" y="50"/>
                      </a:lnTo>
                      <a:lnTo>
                        <a:pt x="87" y="50"/>
                      </a:lnTo>
                      <a:lnTo>
                        <a:pt x="87" y="50"/>
                      </a:lnTo>
                      <a:lnTo>
                        <a:pt x="87" y="50"/>
                      </a:lnTo>
                      <a:lnTo>
                        <a:pt x="87" y="37"/>
                      </a:lnTo>
                      <a:lnTo>
                        <a:pt x="87" y="37"/>
                      </a:lnTo>
                      <a:lnTo>
                        <a:pt x="87" y="37"/>
                      </a:lnTo>
                      <a:lnTo>
                        <a:pt x="87" y="37"/>
                      </a:lnTo>
                      <a:lnTo>
                        <a:pt x="87" y="37"/>
                      </a:lnTo>
                      <a:lnTo>
                        <a:pt x="87" y="37"/>
                      </a:lnTo>
                      <a:lnTo>
                        <a:pt x="87" y="37"/>
                      </a:lnTo>
                      <a:lnTo>
                        <a:pt x="87" y="37"/>
                      </a:lnTo>
                      <a:lnTo>
                        <a:pt x="87" y="37"/>
                      </a:lnTo>
                      <a:lnTo>
                        <a:pt x="75" y="37"/>
                      </a:lnTo>
                      <a:lnTo>
                        <a:pt x="75" y="37"/>
                      </a:lnTo>
                      <a:lnTo>
                        <a:pt x="75" y="37"/>
                      </a:lnTo>
                      <a:lnTo>
                        <a:pt x="75" y="37"/>
                      </a:lnTo>
                      <a:lnTo>
                        <a:pt x="75" y="37"/>
                      </a:lnTo>
                      <a:lnTo>
                        <a:pt x="75" y="37"/>
                      </a:lnTo>
                      <a:lnTo>
                        <a:pt x="75" y="37"/>
                      </a:lnTo>
                      <a:lnTo>
                        <a:pt x="75" y="25"/>
                      </a:lnTo>
                      <a:lnTo>
                        <a:pt x="75" y="25"/>
                      </a:lnTo>
                      <a:lnTo>
                        <a:pt x="75" y="25"/>
                      </a:lnTo>
                      <a:lnTo>
                        <a:pt x="75" y="25"/>
                      </a:lnTo>
                      <a:lnTo>
                        <a:pt x="75" y="25"/>
                      </a:lnTo>
                      <a:lnTo>
                        <a:pt x="75" y="25"/>
                      </a:lnTo>
                      <a:lnTo>
                        <a:pt x="75" y="25"/>
                      </a:lnTo>
                      <a:lnTo>
                        <a:pt x="62" y="25"/>
                      </a:lnTo>
                      <a:lnTo>
                        <a:pt x="62" y="25"/>
                      </a:lnTo>
                      <a:lnTo>
                        <a:pt x="62" y="25"/>
                      </a:lnTo>
                      <a:lnTo>
                        <a:pt x="62" y="25"/>
                      </a:lnTo>
                      <a:lnTo>
                        <a:pt x="62" y="25"/>
                      </a:lnTo>
                      <a:lnTo>
                        <a:pt x="62" y="25"/>
                      </a:lnTo>
                      <a:lnTo>
                        <a:pt x="62" y="25"/>
                      </a:lnTo>
                      <a:lnTo>
                        <a:pt x="62" y="25"/>
                      </a:lnTo>
                      <a:lnTo>
                        <a:pt x="62" y="25"/>
                      </a:lnTo>
                      <a:lnTo>
                        <a:pt x="62" y="25"/>
                      </a:lnTo>
                      <a:lnTo>
                        <a:pt x="62" y="25"/>
                      </a:lnTo>
                      <a:lnTo>
                        <a:pt x="62" y="25"/>
                      </a:lnTo>
                      <a:lnTo>
                        <a:pt x="62" y="25"/>
                      </a:lnTo>
                      <a:lnTo>
                        <a:pt x="50" y="12"/>
                      </a:lnTo>
                      <a:lnTo>
                        <a:pt x="50" y="12"/>
                      </a:lnTo>
                      <a:lnTo>
                        <a:pt x="50" y="12"/>
                      </a:lnTo>
                      <a:lnTo>
                        <a:pt x="50" y="12"/>
                      </a:lnTo>
                      <a:lnTo>
                        <a:pt x="50" y="12"/>
                      </a:lnTo>
                      <a:lnTo>
                        <a:pt x="50" y="12"/>
                      </a:lnTo>
                      <a:lnTo>
                        <a:pt x="50" y="12"/>
                      </a:lnTo>
                      <a:lnTo>
                        <a:pt x="37" y="12"/>
                      </a:lnTo>
                      <a:lnTo>
                        <a:pt x="37" y="12"/>
                      </a:lnTo>
                      <a:lnTo>
                        <a:pt x="37" y="25"/>
                      </a:lnTo>
                      <a:lnTo>
                        <a:pt x="37" y="25"/>
                      </a:lnTo>
                      <a:lnTo>
                        <a:pt x="37" y="25"/>
                      </a:lnTo>
                      <a:lnTo>
                        <a:pt x="37" y="25"/>
                      </a:lnTo>
                      <a:lnTo>
                        <a:pt x="37" y="25"/>
                      </a:lnTo>
                      <a:lnTo>
                        <a:pt x="37" y="25"/>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12"/>
                      </a:lnTo>
                      <a:lnTo>
                        <a:pt x="25" y="0"/>
                      </a:lnTo>
                      <a:lnTo>
                        <a:pt x="25" y="0"/>
                      </a:lnTo>
                      <a:lnTo>
                        <a:pt x="25" y="0"/>
                      </a:lnTo>
                      <a:lnTo>
                        <a:pt x="12" y="0"/>
                      </a:lnTo>
                      <a:lnTo>
                        <a:pt x="12" y="0"/>
                      </a:lnTo>
                      <a:lnTo>
                        <a:pt x="12"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2" name="Freeform 345"/>
                <p:cNvSpPr>
                  <a:spLocks/>
                </p:cNvSpPr>
                <p:nvPr/>
              </p:nvSpPr>
              <p:spPr bwMode="auto">
                <a:xfrm>
                  <a:off x="6872288" y="3582988"/>
                  <a:ext cx="20638" cy="19050"/>
                </a:xfrm>
                <a:custGeom>
                  <a:avLst/>
                  <a:gdLst>
                    <a:gd name="T0" fmla="*/ 13 w 13"/>
                    <a:gd name="T1" fmla="*/ 0 h 12"/>
                    <a:gd name="T2" fmla="*/ 13 w 13"/>
                    <a:gd name="T3" fmla="*/ 0 h 12"/>
                    <a:gd name="T4" fmla="*/ 13 w 13"/>
                    <a:gd name="T5" fmla="*/ 0 h 12"/>
                    <a:gd name="T6" fmla="*/ 13 w 13"/>
                    <a:gd name="T7" fmla="*/ 0 h 12"/>
                    <a:gd name="T8" fmla="*/ 13 w 13"/>
                    <a:gd name="T9" fmla="*/ 0 h 12"/>
                    <a:gd name="T10" fmla="*/ 13 w 13"/>
                    <a:gd name="T11" fmla="*/ 0 h 12"/>
                    <a:gd name="T12" fmla="*/ 13 w 13"/>
                    <a:gd name="T13" fmla="*/ 0 h 12"/>
                    <a:gd name="T14" fmla="*/ 13 w 13"/>
                    <a:gd name="T15" fmla="*/ 0 h 12"/>
                    <a:gd name="T16" fmla="*/ 13 w 13"/>
                    <a:gd name="T17" fmla="*/ 0 h 12"/>
                    <a:gd name="T18" fmla="*/ 0 w 13"/>
                    <a:gd name="T19" fmla="*/ 0 h 12"/>
                    <a:gd name="T20" fmla="*/ 0 w 13"/>
                    <a:gd name="T21" fmla="*/ 0 h 12"/>
                    <a:gd name="T22" fmla="*/ 0 w 13"/>
                    <a:gd name="T23" fmla="*/ 0 h 12"/>
                    <a:gd name="T24" fmla="*/ 0 w 13"/>
                    <a:gd name="T25" fmla="*/ 0 h 12"/>
                    <a:gd name="T26" fmla="*/ 0 w 13"/>
                    <a:gd name="T27" fmla="*/ 12 h 12"/>
                    <a:gd name="T28" fmla="*/ 0 w 13"/>
                    <a:gd name="T29" fmla="*/ 12 h 12"/>
                    <a:gd name="T30" fmla="*/ 0 w 13"/>
                    <a:gd name="T31" fmla="*/ 12 h 12"/>
                    <a:gd name="T32" fmla="*/ 0 w 13"/>
                    <a:gd name="T33" fmla="*/ 12 h 12"/>
                    <a:gd name="T34" fmla="*/ 0 w 13"/>
                    <a:gd name="T35" fmla="*/ 12 h 12"/>
                    <a:gd name="T36" fmla="*/ 0 w 13"/>
                    <a:gd name="T37" fmla="*/ 12 h 12"/>
                    <a:gd name="T38" fmla="*/ 13 w 13"/>
                    <a:gd name="T39" fmla="*/ 12 h 12"/>
                    <a:gd name="T40" fmla="*/ 13 w 13"/>
                    <a:gd name="T41" fmla="*/ 12 h 12"/>
                    <a:gd name="T42" fmla="*/ 13 w 13"/>
                    <a:gd name="T43" fmla="*/ 12 h 12"/>
                    <a:gd name="T44" fmla="*/ 13 w 13"/>
                    <a:gd name="T45" fmla="*/ 12 h 12"/>
                    <a:gd name="T46" fmla="*/ 13 w 13"/>
                    <a:gd name="T47" fmla="*/ 12 h 12"/>
                    <a:gd name="T48" fmla="*/ 13 w 13"/>
                    <a:gd name="T49" fmla="*/ 12 h 12"/>
                    <a:gd name="T50" fmla="*/ 13 w 13"/>
                    <a:gd name="T51" fmla="*/ 12 h 12"/>
                    <a:gd name="T52" fmla="*/ 13 w 13"/>
                    <a:gd name="T53" fmla="*/ 12 h 12"/>
                    <a:gd name="T54" fmla="*/ 13 w 13"/>
                    <a:gd name="T55" fmla="*/ 12 h 12"/>
                    <a:gd name="T56" fmla="*/ 13 w 13"/>
                    <a:gd name="T57" fmla="*/ 12 h 12"/>
                    <a:gd name="T58" fmla="*/ 13 w 13"/>
                    <a:gd name="T59" fmla="*/ 0 h 12"/>
                    <a:gd name="T60" fmla="*/ 13 w 13"/>
                    <a:gd name="T61" fmla="*/ 0 h 12"/>
                    <a:gd name="T62" fmla="*/ 13 w 13"/>
                    <a:gd name="T63" fmla="*/ 0 h 12"/>
                    <a:gd name="T64" fmla="*/ 13 w 13"/>
                    <a:gd name="T65" fmla="*/ 0 h 12"/>
                    <a:gd name="T66" fmla="*/ 13 w 13"/>
                    <a:gd name="T67" fmla="*/ 0 h 12"/>
                    <a:gd name="T68" fmla="*/ 13 w 13"/>
                    <a:gd name="T69" fmla="*/ 0 h 12"/>
                    <a:gd name="T70" fmla="*/ 13 w 13"/>
                    <a:gd name="T7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 h="12">
                      <a:moveTo>
                        <a:pt x="13" y="0"/>
                      </a:moveTo>
                      <a:lnTo>
                        <a:pt x="13" y="0"/>
                      </a:lnTo>
                      <a:lnTo>
                        <a:pt x="13" y="0"/>
                      </a:lnTo>
                      <a:lnTo>
                        <a:pt x="13" y="0"/>
                      </a:lnTo>
                      <a:lnTo>
                        <a:pt x="13" y="0"/>
                      </a:lnTo>
                      <a:lnTo>
                        <a:pt x="13" y="0"/>
                      </a:lnTo>
                      <a:lnTo>
                        <a:pt x="13" y="0"/>
                      </a:lnTo>
                      <a:lnTo>
                        <a:pt x="13" y="0"/>
                      </a:lnTo>
                      <a:lnTo>
                        <a:pt x="13" y="0"/>
                      </a:lnTo>
                      <a:lnTo>
                        <a:pt x="0" y="0"/>
                      </a:lnTo>
                      <a:lnTo>
                        <a:pt x="0" y="0"/>
                      </a:lnTo>
                      <a:lnTo>
                        <a:pt x="0" y="0"/>
                      </a:lnTo>
                      <a:lnTo>
                        <a:pt x="0" y="0"/>
                      </a:lnTo>
                      <a:lnTo>
                        <a:pt x="0" y="12"/>
                      </a:lnTo>
                      <a:lnTo>
                        <a:pt x="0" y="12"/>
                      </a:lnTo>
                      <a:lnTo>
                        <a:pt x="0" y="12"/>
                      </a:lnTo>
                      <a:lnTo>
                        <a:pt x="0" y="12"/>
                      </a:lnTo>
                      <a:lnTo>
                        <a:pt x="0" y="12"/>
                      </a:lnTo>
                      <a:lnTo>
                        <a:pt x="0" y="12"/>
                      </a:lnTo>
                      <a:lnTo>
                        <a:pt x="13" y="12"/>
                      </a:lnTo>
                      <a:lnTo>
                        <a:pt x="13" y="12"/>
                      </a:lnTo>
                      <a:lnTo>
                        <a:pt x="13" y="12"/>
                      </a:lnTo>
                      <a:lnTo>
                        <a:pt x="13" y="12"/>
                      </a:lnTo>
                      <a:lnTo>
                        <a:pt x="13" y="12"/>
                      </a:lnTo>
                      <a:lnTo>
                        <a:pt x="13" y="12"/>
                      </a:lnTo>
                      <a:lnTo>
                        <a:pt x="13" y="12"/>
                      </a:lnTo>
                      <a:lnTo>
                        <a:pt x="13" y="12"/>
                      </a:lnTo>
                      <a:lnTo>
                        <a:pt x="13" y="12"/>
                      </a:lnTo>
                      <a:lnTo>
                        <a:pt x="13" y="12"/>
                      </a:lnTo>
                      <a:lnTo>
                        <a:pt x="13" y="0"/>
                      </a:lnTo>
                      <a:lnTo>
                        <a:pt x="13" y="0"/>
                      </a:lnTo>
                      <a:lnTo>
                        <a:pt x="13" y="0"/>
                      </a:lnTo>
                      <a:lnTo>
                        <a:pt x="13" y="0"/>
                      </a:lnTo>
                      <a:lnTo>
                        <a:pt x="13" y="0"/>
                      </a:lnTo>
                      <a:lnTo>
                        <a:pt x="13" y="0"/>
                      </a:lnTo>
                      <a:lnTo>
                        <a:pt x="13"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3" name="Freeform 346"/>
                <p:cNvSpPr>
                  <a:spLocks/>
                </p:cNvSpPr>
                <p:nvPr/>
              </p:nvSpPr>
              <p:spPr bwMode="auto">
                <a:xfrm>
                  <a:off x="661511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4" name="Freeform 347"/>
                <p:cNvSpPr>
                  <a:spLocks/>
                </p:cNvSpPr>
                <p:nvPr/>
              </p:nvSpPr>
              <p:spPr bwMode="auto">
                <a:xfrm>
                  <a:off x="6615113" y="3481388"/>
                  <a:ext cx="19050" cy="0"/>
                </a:xfrm>
                <a:custGeom>
                  <a:avLst/>
                  <a:gdLst>
                    <a:gd name="T0" fmla="*/ 0 w 12"/>
                    <a:gd name="T1" fmla="*/ 0 w 12"/>
                    <a:gd name="T2" fmla="*/ 0 w 12"/>
                    <a:gd name="T3" fmla="*/ 0 w 12"/>
                    <a:gd name="T4" fmla="*/ 12 w 12"/>
                    <a:gd name="T5" fmla="*/ 12 w 12"/>
                    <a:gd name="T6" fmla="*/ 12 w 12"/>
                    <a:gd name="T7" fmla="*/ 0 w 12"/>
                    <a:gd name="T8" fmla="*/ 0 w 12"/>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2">
                      <a:moveTo>
                        <a:pt x="0" y="0"/>
                      </a:moveTo>
                      <a:lnTo>
                        <a:pt x="0" y="0"/>
                      </a:lnTo>
                      <a:lnTo>
                        <a:pt x="0" y="0"/>
                      </a:lnTo>
                      <a:lnTo>
                        <a:pt x="0" y="0"/>
                      </a:lnTo>
                      <a:lnTo>
                        <a:pt x="12" y="0"/>
                      </a:lnTo>
                      <a:lnTo>
                        <a:pt x="12" y="0"/>
                      </a:lnTo>
                      <a:lnTo>
                        <a:pt x="12"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5" name="Line 348"/>
                <p:cNvSpPr>
                  <a:spLocks noChangeShapeType="1"/>
                </p:cNvSpPr>
                <p:nvPr/>
              </p:nvSpPr>
              <p:spPr bwMode="auto">
                <a:xfrm>
                  <a:off x="6615113" y="34813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6" name="Line 349"/>
                <p:cNvSpPr>
                  <a:spLocks noChangeShapeType="1"/>
                </p:cNvSpPr>
                <p:nvPr/>
              </p:nvSpPr>
              <p:spPr bwMode="auto">
                <a:xfrm>
                  <a:off x="6615113" y="34813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7" name="Freeform 350"/>
                <p:cNvSpPr>
                  <a:spLocks/>
                </p:cNvSpPr>
                <p:nvPr/>
              </p:nvSpPr>
              <p:spPr bwMode="auto">
                <a:xfrm>
                  <a:off x="661511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8" name="Line 351"/>
                <p:cNvSpPr>
                  <a:spLocks noChangeShapeType="1"/>
                </p:cNvSpPr>
                <p:nvPr/>
              </p:nvSpPr>
              <p:spPr bwMode="auto">
                <a:xfrm>
                  <a:off x="6634163" y="34813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199" name="Line 352"/>
                <p:cNvSpPr>
                  <a:spLocks noChangeShapeType="1"/>
                </p:cNvSpPr>
                <p:nvPr/>
              </p:nvSpPr>
              <p:spPr bwMode="auto">
                <a:xfrm>
                  <a:off x="6634163" y="348138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0" name="Rectangle 353"/>
                <p:cNvSpPr>
                  <a:spLocks noChangeArrowheads="1"/>
                </p:cNvSpPr>
                <p:nvPr/>
              </p:nvSpPr>
              <p:spPr bwMode="auto">
                <a:xfrm>
                  <a:off x="6634163" y="3481388"/>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1" name="Freeform 354"/>
                <p:cNvSpPr>
                  <a:spLocks/>
                </p:cNvSpPr>
                <p:nvPr/>
              </p:nvSpPr>
              <p:spPr bwMode="auto">
                <a:xfrm>
                  <a:off x="6634163" y="34813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2" name="Freeform 355"/>
                <p:cNvSpPr>
                  <a:spLocks/>
                </p:cNvSpPr>
                <p:nvPr/>
              </p:nvSpPr>
              <p:spPr bwMode="auto">
                <a:xfrm>
                  <a:off x="6673850" y="34623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3" name="Freeform 356"/>
                <p:cNvSpPr>
                  <a:spLocks/>
                </p:cNvSpPr>
                <p:nvPr/>
              </p:nvSpPr>
              <p:spPr bwMode="auto">
                <a:xfrm>
                  <a:off x="6713538" y="3441701"/>
                  <a:ext cx="20638" cy="20638"/>
                </a:xfrm>
                <a:custGeom>
                  <a:avLst/>
                  <a:gdLst>
                    <a:gd name="T0" fmla="*/ 0 w 13"/>
                    <a:gd name="T1" fmla="*/ 0 h 13"/>
                    <a:gd name="T2" fmla="*/ 0 w 13"/>
                    <a:gd name="T3" fmla="*/ 0 h 13"/>
                    <a:gd name="T4" fmla="*/ 13 w 13"/>
                    <a:gd name="T5" fmla="*/ 0 h 13"/>
                    <a:gd name="T6" fmla="*/ 13 w 13"/>
                    <a:gd name="T7" fmla="*/ 13 h 13"/>
                    <a:gd name="T8" fmla="*/ 13 w 13"/>
                    <a:gd name="T9" fmla="*/ 13 h 13"/>
                    <a:gd name="T10" fmla="*/ 13 w 13"/>
                    <a:gd name="T11" fmla="*/ 13 h 13"/>
                    <a:gd name="T12" fmla="*/ 13 w 13"/>
                    <a:gd name="T13" fmla="*/ 13 h 13"/>
                    <a:gd name="T14" fmla="*/ 13 w 13"/>
                    <a:gd name="T15" fmla="*/ 13 h 13"/>
                    <a:gd name="T16" fmla="*/ 13 w 13"/>
                    <a:gd name="T17" fmla="*/ 13 h 13"/>
                    <a:gd name="T18" fmla="*/ 13 w 13"/>
                    <a:gd name="T19" fmla="*/ 13 h 13"/>
                    <a:gd name="T20" fmla="*/ 13 w 13"/>
                    <a:gd name="T21" fmla="*/ 13 h 13"/>
                    <a:gd name="T22" fmla="*/ 13 w 13"/>
                    <a:gd name="T23" fmla="*/ 0 h 13"/>
                    <a:gd name="T24" fmla="*/ 13 w 13"/>
                    <a:gd name="T25" fmla="*/ 0 h 13"/>
                    <a:gd name="T26" fmla="*/ 13 w 13"/>
                    <a:gd name="T27" fmla="*/ 0 h 13"/>
                    <a:gd name="T28" fmla="*/ 13 w 13"/>
                    <a:gd name="T29" fmla="*/ 0 h 13"/>
                    <a:gd name="T30" fmla="*/ 13 w 13"/>
                    <a:gd name="T31" fmla="*/ 0 h 13"/>
                    <a:gd name="T32" fmla="*/ 13 w 13"/>
                    <a:gd name="T33" fmla="*/ 0 h 13"/>
                    <a:gd name="T34" fmla="*/ 13 w 13"/>
                    <a:gd name="T35" fmla="*/ 0 h 13"/>
                    <a:gd name="T36" fmla="*/ 0 w 13"/>
                    <a:gd name="T37" fmla="*/ 0 h 13"/>
                    <a:gd name="T38" fmla="*/ 0 w 13"/>
                    <a:gd name="T3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13">
                      <a:moveTo>
                        <a:pt x="0" y="0"/>
                      </a:moveTo>
                      <a:lnTo>
                        <a:pt x="0" y="0"/>
                      </a:lnTo>
                      <a:lnTo>
                        <a:pt x="13" y="0"/>
                      </a:lnTo>
                      <a:lnTo>
                        <a:pt x="13" y="13"/>
                      </a:lnTo>
                      <a:lnTo>
                        <a:pt x="13" y="13"/>
                      </a:lnTo>
                      <a:lnTo>
                        <a:pt x="13" y="13"/>
                      </a:lnTo>
                      <a:lnTo>
                        <a:pt x="13" y="13"/>
                      </a:lnTo>
                      <a:lnTo>
                        <a:pt x="13" y="13"/>
                      </a:lnTo>
                      <a:lnTo>
                        <a:pt x="13" y="13"/>
                      </a:lnTo>
                      <a:lnTo>
                        <a:pt x="13" y="13"/>
                      </a:lnTo>
                      <a:lnTo>
                        <a:pt x="13" y="13"/>
                      </a:lnTo>
                      <a:lnTo>
                        <a:pt x="13" y="0"/>
                      </a:lnTo>
                      <a:lnTo>
                        <a:pt x="13" y="0"/>
                      </a:lnTo>
                      <a:lnTo>
                        <a:pt x="13" y="0"/>
                      </a:lnTo>
                      <a:lnTo>
                        <a:pt x="13" y="0"/>
                      </a:lnTo>
                      <a:lnTo>
                        <a:pt x="13" y="0"/>
                      </a:lnTo>
                      <a:lnTo>
                        <a:pt x="13" y="0"/>
                      </a:lnTo>
                      <a:lnTo>
                        <a:pt x="13"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4" name="Freeform 357"/>
                <p:cNvSpPr>
                  <a:spLocks/>
                </p:cNvSpPr>
                <p:nvPr/>
              </p:nvSpPr>
              <p:spPr bwMode="auto">
                <a:xfrm>
                  <a:off x="6773863" y="3422651"/>
                  <a:ext cx="0" cy="19050"/>
                </a:xfrm>
                <a:custGeom>
                  <a:avLst/>
                  <a:gdLst>
                    <a:gd name="T0" fmla="*/ 1 h 1"/>
                    <a:gd name="T1" fmla="*/ 1 h 1"/>
                  </a:gdLst>
                  <a:ahLst/>
                  <a:cxnLst>
                    <a:cxn ang="0">
                      <a:pos x="0" y="T0"/>
                    </a:cxn>
                    <a:cxn ang="0">
                      <a:pos x="0" y="T1"/>
                    </a:cxn>
                  </a:cxnLst>
                  <a:rect l="0" t="0" r="r" b="b"/>
                  <a:pathLst>
                    <a:path h="1">
                      <a:moveTo>
                        <a:pt x="0" y="1"/>
                      </a:moveTo>
                      <a:cubicBezTo>
                        <a:pt x="0" y="0"/>
                        <a:pt x="0" y="1"/>
                        <a:pt x="0" y="1"/>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5" name="Freeform 358"/>
                <p:cNvSpPr>
                  <a:spLocks/>
                </p:cNvSpPr>
                <p:nvPr/>
              </p:nvSpPr>
              <p:spPr bwMode="auto">
                <a:xfrm>
                  <a:off x="6575425" y="3422651"/>
                  <a:ext cx="0" cy="19050"/>
                </a:xfrm>
                <a:custGeom>
                  <a:avLst/>
                  <a:gdLst>
                    <a:gd name="T0" fmla="*/ 0 h 1"/>
                    <a:gd name="T1" fmla="*/ 0 h 1"/>
                  </a:gdLst>
                  <a:ahLst/>
                  <a:cxnLst>
                    <a:cxn ang="0">
                      <a:pos x="0" y="T0"/>
                    </a:cxn>
                    <a:cxn ang="0">
                      <a:pos x="0" y="T1"/>
                    </a:cxn>
                  </a:cxnLst>
                  <a:rect l="0" t="0" r="r" b="b"/>
                  <a:pathLst>
                    <a:path h="1">
                      <a:moveTo>
                        <a:pt x="0" y="0"/>
                      </a:moveTo>
                      <a:cubicBezTo>
                        <a:pt x="0" y="0"/>
                        <a:pt x="0" y="1"/>
                        <a:pt x="0" y="0"/>
                      </a:cubicBez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6" name="Freeform 359"/>
                <p:cNvSpPr>
                  <a:spLocks/>
                </p:cNvSpPr>
                <p:nvPr/>
              </p:nvSpPr>
              <p:spPr bwMode="auto">
                <a:xfrm>
                  <a:off x="6792913" y="3402013"/>
                  <a:ext cx="20638" cy="0"/>
                </a:xfrm>
                <a:custGeom>
                  <a:avLst/>
                  <a:gdLst>
                    <a:gd name="T0" fmla="*/ 0 w 13"/>
                    <a:gd name="T1" fmla="*/ 0 w 13"/>
                    <a:gd name="T2" fmla="*/ 0 w 13"/>
                    <a:gd name="T3" fmla="*/ 0 w 13"/>
                    <a:gd name="T4" fmla="*/ 0 w 13"/>
                    <a:gd name="T5" fmla="*/ 13 w 13"/>
                    <a:gd name="T6" fmla="*/ 13 w 13"/>
                    <a:gd name="T7" fmla="*/ 0 w 13"/>
                    <a:gd name="T8" fmla="*/ 0 w 13"/>
                    <a:gd name="T9" fmla="*/ 0 w 13"/>
                    <a:gd name="T10" fmla="*/ 0 w 13"/>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Lst>
                  <a:rect l="0" t="0" r="r" b="b"/>
                  <a:pathLst>
                    <a:path w="13">
                      <a:moveTo>
                        <a:pt x="0" y="0"/>
                      </a:moveTo>
                      <a:lnTo>
                        <a:pt x="0" y="0"/>
                      </a:lnTo>
                      <a:lnTo>
                        <a:pt x="0" y="0"/>
                      </a:lnTo>
                      <a:lnTo>
                        <a:pt x="0" y="0"/>
                      </a:lnTo>
                      <a:lnTo>
                        <a:pt x="0" y="0"/>
                      </a:lnTo>
                      <a:lnTo>
                        <a:pt x="13" y="0"/>
                      </a:lnTo>
                      <a:lnTo>
                        <a:pt x="13"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7" name="Freeform 360"/>
                <p:cNvSpPr>
                  <a:spLocks/>
                </p:cNvSpPr>
                <p:nvPr/>
              </p:nvSpPr>
              <p:spPr bwMode="auto">
                <a:xfrm>
                  <a:off x="6634163" y="3381376"/>
                  <a:ext cx="119063" cy="120650"/>
                </a:xfrm>
                <a:custGeom>
                  <a:avLst/>
                  <a:gdLst>
                    <a:gd name="T0" fmla="*/ 50 w 75"/>
                    <a:gd name="T1" fmla="*/ 0 h 76"/>
                    <a:gd name="T2" fmla="*/ 38 w 75"/>
                    <a:gd name="T3" fmla="*/ 0 h 76"/>
                    <a:gd name="T4" fmla="*/ 38 w 75"/>
                    <a:gd name="T5" fmla="*/ 13 h 76"/>
                    <a:gd name="T6" fmla="*/ 38 w 75"/>
                    <a:gd name="T7" fmla="*/ 13 h 76"/>
                    <a:gd name="T8" fmla="*/ 25 w 75"/>
                    <a:gd name="T9" fmla="*/ 13 h 76"/>
                    <a:gd name="T10" fmla="*/ 25 w 75"/>
                    <a:gd name="T11" fmla="*/ 13 h 76"/>
                    <a:gd name="T12" fmla="*/ 25 w 75"/>
                    <a:gd name="T13" fmla="*/ 26 h 76"/>
                    <a:gd name="T14" fmla="*/ 25 w 75"/>
                    <a:gd name="T15" fmla="*/ 26 h 76"/>
                    <a:gd name="T16" fmla="*/ 25 w 75"/>
                    <a:gd name="T17" fmla="*/ 26 h 76"/>
                    <a:gd name="T18" fmla="*/ 38 w 75"/>
                    <a:gd name="T19" fmla="*/ 26 h 76"/>
                    <a:gd name="T20" fmla="*/ 38 w 75"/>
                    <a:gd name="T21" fmla="*/ 38 h 76"/>
                    <a:gd name="T22" fmla="*/ 25 w 75"/>
                    <a:gd name="T23" fmla="*/ 38 h 76"/>
                    <a:gd name="T24" fmla="*/ 25 w 75"/>
                    <a:gd name="T25" fmla="*/ 38 h 76"/>
                    <a:gd name="T26" fmla="*/ 25 w 75"/>
                    <a:gd name="T27" fmla="*/ 51 h 76"/>
                    <a:gd name="T28" fmla="*/ 25 w 75"/>
                    <a:gd name="T29" fmla="*/ 51 h 76"/>
                    <a:gd name="T30" fmla="*/ 25 w 75"/>
                    <a:gd name="T31" fmla="*/ 51 h 76"/>
                    <a:gd name="T32" fmla="*/ 13 w 75"/>
                    <a:gd name="T33" fmla="*/ 51 h 76"/>
                    <a:gd name="T34" fmla="*/ 13 w 75"/>
                    <a:gd name="T35" fmla="*/ 63 h 76"/>
                    <a:gd name="T36" fmla="*/ 0 w 75"/>
                    <a:gd name="T37" fmla="*/ 63 h 76"/>
                    <a:gd name="T38" fmla="*/ 0 w 75"/>
                    <a:gd name="T39" fmla="*/ 63 h 76"/>
                    <a:gd name="T40" fmla="*/ 0 w 75"/>
                    <a:gd name="T41" fmla="*/ 63 h 76"/>
                    <a:gd name="T42" fmla="*/ 0 w 75"/>
                    <a:gd name="T43" fmla="*/ 63 h 76"/>
                    <a:gd name="T44" fmla="*/ 13 w 75"/>
                    <a:gd name="T45" fmla="*/ 63 h 76"/>
                    <a:gd name="T46" fmla="*/ 13 w 75"/>
                    <a:gd name="T47" fmla="*/ 63 h 76"/>
                    <a:gd name="T48" fmla="*/ 13 w 75"/>
                    <a:gd name="T49" fmla="*/ 63 h 76"/>
                    <a:gd name="T50" fmla="*/ 13 w 75"/>
                    <a:gd name="T51" fmla="*/ 63 h 76"/>
                    <a:gd name="T52" fmla="*/ 25 w 75"/>
                    <a:gd name="T53" fmla="*/ 63 h 76"/>
                    <a:gd name="T54" fmla="*/ 25 w 75"/>
                    <a:gd name="T55" fmla="*/ 63 h 76"/>
                    <a:gd name="T56" fmla="*/ 38 w 75"/>
                    <a:gd name="T57" fmla="*/ 63 h 76"/>
                    <a:gd name="T58" fmla="*/ 38 w 75"/>
                    <a:gd name="T59" fmla="*/ 63 h 76"/>
                    <a:gd name="T60" fmla="*/ 50 w 75"/>
                    <a:gd name="T61" fmla="*/ 63 h 76"/>
                    <a:gd name="T62" fmla="*/ 50 w 75"/>
                    <a:gd name="T63" fmla="*/ 63 h 76"/>
                    <a:gd name="T64" fmla="*/ 50 w 75"/>
                    <a:gd name="T65" fmla="*/ 51 h 76"/>
                    <a:gd name="T66" fmla="*/ 50 w 75"/>
                    <a:gd name="T67" fmla="*/ 51 h 76"/>
                    <a:gd name="T68" fmla="*/ 50 w 75"/>
                    <a:gd name="T69" fmla="*/ 38 h 76"/>
                    <a:gd name="T70" fmla="*/ 50 w 75"/>
                    <a:gd name="T71" fmla="*/ 38 h 76"/>
                    <a:gd name="T72" fmla="*/ 50 w 75"/>
                    <a:gd name="T73" fmla="*/ 38 h 76"/>
                    <a:gd name="T74" fmla="*/ 63 w 75"/>
                    <a:gd name="T75" fmla="*/ 38 h 76"/>
                    <a:gd name="T76" fmla="*/ 63 w 75"/>
                    <a:gd name="T77" fmla="*/ 38 h 76"/>
                    <a:gd name="T78" fmla="*/ 75 w 75"/>
                    <a:gd name="T79" fmla="*/ 38 h 76"/>
                    <a:gd name="T80" fmla="*/ 75 w 75"/>
                    <a:gd name="T81" fmla="*/ 38 h 76"/>
                    <a:gd name="T82" fmla="*/ 75 w 75"/>
                    <a:gd name="T83" fmla="*/ 38 h 76"/>
                    <a:gd name="T84" fmla="*/ 75 w 75"/>
                    <a:gd name="T85" fmla="*/ 26 h 76"/>
                    <a:gd name="T86" fmla="*/ 63 w 75"/>
                    <a:gd name="T87" fmla="*/ 26 h 76"/>
                    <a:gd name="T88" fmla="*/ 63 w 75"/>
                    <a:gd name="T89" fmla="*/ 38 h 76"/>
                    <a:gd name="T90" fmla="*/ 50 w 75"/>
                    <a:gd name="T91" fmla="*/ 38 h 76"/>
                    <a:gd name="T92" fmla="*/ 50 w 75"/>
                    <a:gd name="T93" fmla="*/ 26 h 76"/>
                    <a:gd name="T94" fmla="*/ 38 w 75"/>
                    <a:gd name="T95" fmla="*/ 26 h 76"/>
                    <a:gd name="T96" fmla="*/ 38 w 75"/>
                    <a:gd name="T97" fmla="*/ 26 h 76"/>
                    <a:gd name="T98" fmla="*/ 38 w 75"/>
                    <a:gd name="T99" fmla="*/ 26 h 76"/>
                    <a:gd name="T100" fmla="*/ 38 w 75"/>
                    <a:gd name="T101" fmla="*/ 13 h 76"/>
                    <a:gd name="T102" fmla="*/ 38 w 75"/>
                    <a:gd name="T103" fmla="*/ 13 h 76"/>
                    <a:gd name="T104" fmla="*/ 38 w 75"/>
                    <a:gd name="T105" fmla="*/ 13 h 76"/>
                    <a:gd name="T106" fmla="*/ 50 w 75"/>
                    <a:gd name="T107" fmla="*/ 13 h 76"/>
                    <a:gd name="T108" fmla="*/ 50 w 75"/>
                    <a:gd name="T10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 h="76">
                      <a:moveTo>
                        <a:pt x="50" y="0"/>
                      </a:moveTo>
                      <a:lnTo>
                        <a:pt x="50" y="0"/>
                      </a:lnTo>
                      <a:lnTo>
                        <a:pt x="50" y="0"/>
                      </a:lnTo>
                      <a:lnTo>
                        <a:pt x="50" y="0"/>
                      </a:lnTo>
                      <a:lnTo>
                        <a:pt x="38" y="0"/>
                      </a:lnTo>
                      <a:lnTo>
                        <a:pt x="38" y="0"/>
                      </a:lnTo>
                      <a:lnTo>
                        <a:pt x="38" y="0"/>
                      </a:lnTo>
                      <a:lnTo>
                        <a:pt x="38" y="0"/>
                      </a:lnTo>
                      <a:lnTo>
                        <a:pt x="38" y="0"/>
                      </a:lnTo>
                      <a:lnTo>
                        <a:pt x="38" y="13"/>
                      </a:lnTo>
                      <a:lnTo>
                        <a:pt x="38" y="13"/>
                      </a:lnTo>
                      <a:lnTo>
                        <a:pt x="38" y="13"/>
                      </a:lnTo>
                      <a:lnTo>
                        <a:pt x="38" y="13"/>
                      </a:lnTo>
                      <a:lnTo>
                        <a:pt x="38" y="13"/>
                      </a:lnTo>
                      <a:lnTo>
                        <a:pt x="38" y="13"/>
                      </a:lnTo>
                      <a:lnTo>
                        <a:pt x="38" y="13"/>
                      </a:lnTo>
                      <a:lnTo>
                        <a:pt x="38" y="13"/>
                      </a:lnTo>
                      <a:lnTo>
                        <a:pt x="38" y="13"/>
                      </a:lnTo>
                      <a:lnTo>
                        <a:pt x="25" y="13"/>
                      </a:lnTo>
                      <a:lnTo>
                        <a:pt x="25" y="13"/>
                      </a:lnTo>
                      <a:lnTo>
                        <a:pt x="25" y="13"/>
                      </a:lnTo>
                      <a:lnTo>
                        <a:pt x="25" y="13"/>
                      </a:lnTo>
                      <a:lnTo>
                        <a:pt x="25" y="13"/>
                      </a:lnTo>
                      <a:lnTo>
                        <a:pt x="25" y="13"/>
                      </a:lnTo>
                      <a:lnTo>
                        <a:pt x="25" y="13"/>
                      </a:lnTo>
                      <a:lnTo>
                        <a:pt x="25" y="13"/>
                      </a:lnTo>
                      <a:lnTo>
                        <a:pt x="25" y="13"/>
                      </a:lnTo>
                      <a:lnTo>
                        <a:pt x="25" y="26"/>
                      </a:lnTo>
                      <a:lnTo>
                        <a:pt x="25" y="26"/>
                      </a:lnTo>
                      <a:lnTo>
                        <a:pt x="25" y="26"/>
                      </a:lnTo>
                      <a:lnTo>
                        <a:pt x="25" y="26"/>
                      </a:lnTo>
                      <a:lnTo>
                        <a:pt x="25" y="26"/>
                      </a:lnTo>
                      <a:lnTo>
                        <a:pt x="25" y="26"/>
                      </a:lnTo>
                      <a:lnTo>
                        <a:pt x="25" y="26"/>
                      </a:lnTo>
                      <a:lnTo>
                        <a:pt x="25" y="26"/>
                      </a:lnTo>
                      <a:lnTo>
                        <a:pt x="25" y="26"/>
                      </a:lnTo>
                      <a:lnTo>
                        <a:pt x="38" y="26"/>
                      </a:lnTo>
                      <a:lnTo>
                        <a:pt x="38" y="26"/>
                      </a:lnTo>
                      <a:lnTo>
                        <a:pt x="38" y="26"/>
                      </a:lnTo>
                      <a:lnTo>
                        <a:pt x="38" y="26"/>
                      </a:lnTo>
                      <a:lnTo>
                        <a:pt x="38" y="38"/>
                      </a:lnTo>
                      <a:lnTo>
                        <a:pt x="38" y="38"/>
                      </a:lnTo>
                      <a:lnTo>
                        <a:pt x="38" y="38"/>
                      </a:lnTo>
                      <a:lnTo>
                        <a:pt x="38" y="38"/>
                      </a:lnTo>
                      <a:lnTo>
                        <a:pt x="25" y="38"/>
                      </a:lnTo>
                      <a:lnTo>
                        <a:pt x="25" y="38"/>
                      </a:lnTo>
                      <a:lnTo>
                        <a:pt x="25" y="38"/>
                      </a:lnTo>
                      <a:lnTo>
                        <a:pt x="25" y="38"/>
                      </a:lnTo>
                      <a:lnTo>
                        <a:pt x="25" y="38"/>
                      </a:lnTo>
                      <a:lnTo>
                        <a:pt x="25" y="38"/>
                      </a:lnTo>
                      <a:lnTo>
                        <a:pt x="25" y="38"/>
                      </a:lnTo>
                      <a:lnTo>
                        <a:pt x="25" y="38"/>
                      </a:lnTo>
                      <a:lnTo>
                        <a:pt x="25" y="51"/>
                      </a:lnTo>
                      <a:lnTo>
                        <a:pt x="25" y="51"/>
                      </a:lnTo>
                      <a:lnTo>
                        <a:pt x="25" y="51"/>
                      </a:lnTo>
                      <a:lnTo>
                        <a:pt x="25" y="51"/>
                      </a:lnTo>
                      <a:lnTo>
                        <a:pt x="25" y="51"/>
                      </a:lnTo>
                      <a:lnTo>
                        <a:pt x="25" y="51"/>
                      </a:lnTo>
                      <a:lnTo>
                        <a:pt x="25" y="51"/>
                      </a:lnTo>
                      <a:lnTo>
                        <a:pt x="25" y="51"/>
                      </a:lnTo>
                      <a:lnTo>
                        <a:pt x="25" y="51"/>
                      </a:lnTo>
                      <a:lnTo>
                        <a:pt x="25" y="51"/>
                      </a:lnTo>
                      <a:lnTo>
                        <a:pt x="25" y="51"/>
                      </a:lnTo>
                      <a:lnTo>
                        <a:pt x="25" y="51"/>
                      </a:lnTo>
                      <a:lnTo>
                        <a:pt x="25" y="51"/>
                      </a:lnTo>
                      <a:lnTo>
                        <a:pt x="25" y="51"/>
                      </a:lnTo>
                      <a:lnTo>
                        <a:pt x="13" y="51"/>
                      </a:lnTo>
                      <a:lnTo>
                        <a:pt x="13" y="51"/>
                      </a:lnTo>
                      <a:lnTo>
                        <a:pt x="13" y="63"/>
                      </a:lnTo>
                      <a:lnTo>
                        <a:pt x="13" y="63"/>
                      </a:lnTo>
                      <a:lnTo>
                        <a:pt x="13" y="63"/>
                      </a:lnTo>
                      <a:lnTo>
                        <a:pt x="13" y="63"/>
                      </a:lnTo>
                      <a:lnTo>
                        <a:pt x="13" y="63"/>
                      </a:lnTo>
                      <a:lnTo>
                        <a:pt x="13" y="63"/>
                      </a:lnTo>
                      <a:lnTo>
                        <a:pt x="0" y="63"/>
                      </a:lnTo>
                      <a:lnTo>
                        <a:pt x="0" y="63"/>
                      </a:lnTo>
                      <a:lnTo>
                        <a:pt x="0" y="63"/>
                      </a:lnTo>
                      <a:lnTo>
                        <a:pt x="0" y="63"/>
                      </a:lnTo>
                      <a:lnTo>
                        <a:pt x="0" y="63"/>
                      </a:lnTo>
                      <a:lnTo>
                        <a:pt x="0" y="63"/>
                      </a:lnTo>
                      <a:lnTo>
                        <a:pt x="0" y="63"/>
                      </a:lnTo>
                      <a:lnTo>
                        <a:pt x="0" y="63"/>
                      </a:lnTo>
                      <a:lnTo>
                        <a:pt x="0" y="63"/>
                      </a:lnTo>
                      <a:lnTo>
                        <a:pt x="0" y="63"/>
                      </a:lnTo>
                      <a:lnTo>
                        <a:pt x="0" y="63"/>
                      </a:lnTo>
                      <a:lnTo>
                        <a:pt x="0" y="63"/>
                      </a:lnTo>
                      <a:lnTo>
                        <a:pt x="0" y="63"/>
                      </a:lnTo>
                      <a:lnTo>
                        <a:pt x="0" y="63"/>
                      </a:lnTo>
                      <a:lnTo>
                        <a:pt x="0" y="63"/>
                      </a:lnTo>
                      <a:lnTo>
                        <a:pt x="13" y="63"/>
                      </a:lnTo>
                      <a:lnTo>
                        <a:pt x="13" y="63"/>
                      </a:lnTo>
                      <a:lnTo>
                        <a:pt x="13" y="63"/>
                      </a:lnTo>
                      <a:lnTo>
                        <a:pt x="13" y="63"/>
                      </a:lnTo>
                      <a:lnTo>
                        <a:pt x="13" y="63"/>
                      </a:lnTo>
                      <a:lnTo>
                        <a:pt x="13" y="63"/>
                      </a:lnTo>
                      <a:lnTo>
                        <a:pt x="13" y="63"/>
                      </a:lnTo>
                      <a:lnTo>
                        <a:pt x="13" y="63"/>
                      </a:lnTo>
                      <a:lnTo>
                        <a:pt x="13" y="63"/>
                      </a:lnTo>
                      <a:lnTo>
                        <a:pt x="13" y="63"/>
                      </a:lnTo>
                      <a:lnTo>
                        <a:pt x="13" y="63"/>
                      </a:lnTo>
                      <a:lnTo>
                        <a:pt x="13" y="76"/>
                      </a:lnTo>
                      <a:lnTo>
                        <a:pt x="13" y="76"/>
                      </a:lnTo>
                      <a:lnTo>
                        <a:pt x="13" y="76"/>
                      </a:lnTo>
                      <a:lnTo>
                        <a:pt x="13" y="63"/>
                      </a:lnTo>
                      <a:lnTo>
                        <a:pt x="13" y="63"/>
                      </a:lnTo>
                      <a:lnTo>
                        <a:pt x="25" y="63"/>
                      </a:lnTo>
                      <a:lnTo>
                        <a:pt x="25" y="63"/>
                      </a:lnTo>
                      <a:lnTo>
                        <a:pt x="25" y="63"/>
                      </a:lnTo>
                      <a:lnTo>
                        <a:pt x="25" y="63"/>
                      </a:lnTo>
                      <a:lnTo>
                        <a:pt x="25" y="63"/>
                      </a:lnTo>
                      <a:lnTo>
                        <a:pt x="25" y="63"/>
                      </a:lnTo>
                      <a:lnTo>
                        <a:pt x="25" y="63"/>
                      </a:lnTo>
                      <a:lnTo>
                        <a:pt x="25" y="63"/>
                      </a:lnTo>
                      <a:lnTo>
                        <a:pt x="38" y="63"/>
                      </a:lnTo>
                      <a:lnTo>
                        <a:pt x="38" y="63"/>
                      </a:lnTo>
                      <a:lnTo>
                        <a:pt x="38" y="63"/>
                      </a:lnTo>
                      <a:lnTo>
                        <a:pt x="38" y="63"/>
                      </a:lnTo>
                      <a:lnTo>
                        <a:pt x="38" y="63"/>
                      </a:lnTo>
                      <a:lnTo>
                        <a:pt x="38" y="63"/>
                      </a:lnTo>
                      <a:lnTo>
                        <a:pt x="38" y="63"/>
                      </a:lnTo>
                      <a:lnTo>
                        <a:pt x="50" y="63"/>
                      </a:lnTo>
                      <a:lnTo>
                        <a:pt x="50" y="63"/>
                      </a:lnTo>
                      <a:lnTo>
                        <a:pt x="50" y="63"/>
                      </a:lnTo>
                      <a:lnTo>
                        <a:pt x="50" y="63"/>
                      </a:lnTo>
                      <a:lnTo>
                        <a:pt x="50" y="63"/>
                      </a:lnTo>
                      <a:lnTo>
                        <a:pt x="50" y="63"/>
                      </a:lnTo>
                      <a:lnTo>
                        <a:pt x="50" y="63"/>
                      </a:lnTo>
                      <a:lnTo>
                        <a:pt x="50" y="63"/>
                      </a:lnTo>
                      <a:lnTo>
                        <a:pt x="50" y="51"/>
                      </a:lnTo>
                      <a:lnTo>
                        <a:pt x="50" y="51"/>
                      </a:lnTo>
                      <a:lnTo>
                        <a:pt x="50" y="51"/>
                      </a:lnTo>
                      <a:lnTo>
                        <a:pt x="50" y="51"/>
                      </a:lnTo>
                      <a:lnTo>
                        <a:pt x="50" y="51"/>
                      </a:lnTo>
                      <a:lnTo>
                        <a:pt x="50" y="51"/>
                      </a:lnTo>
                      <a:lnTo>
                        <a:pt x="50" y="51"/>
                      </a:lnTo>
                      <a:lnTo>
                        <a:pt x="50" y="51"/>
                      </a:lnTo>
                      <a:lnTo>
                        <a:pt x="50" y="51"/>
                      </a:lnTo>
                      <a:lnTo>
                        <a:pt x="50" y="51"/>
                      </a:lnTo>
                      <a:lnTo>
                        <a:pt x="50" y="51"/>
                      </a:lnTo>
                      <a:lnTo>
                        <a:pt x="50" y="38"/>
                      </a:lnTo>
                      <a:lnTo>
                        <a:pt x="50" y="38"/>
                      </a:lnTo>
                      <a:lnTo>
                        <a:pt x="50" y="38"/>
                      </a:lnTo>
                      <a:lnTo>
                        <a:pt x="50" y="38"/>
                      </a:lnTo>
                      <a:lnTo>
                        <a:pt x="50" y="38"/>
                      </a:lnTo>
                      <a:lnTo>
                        <a:pt x="50" y="38"/>
                      </a:lnTo>
                      <a:lnTo>
                        <a:pt x="50" y="38"/>
                      </a:lnTo>
                      <a:lnTo>
                        <a:pt x="50" y="38"/>
                      </a:lnTo>
                      <a:lnTo>
                        <a:pt x="50" y="38"/>
                      </a:lnTo>
                      <a:lnTo>
                        <a:pt x="50" y="38"/>
                      </a:lnTo>
                      <a:lnTo>
                        <a:pt x="50" y="38"/>
                      </a:lnTo>
                      <a:lnTo>
                        <a:pt x="63" y="38"/>
                      </a:lnTo>
                      <a:lnTo>
                        <a:pt x="63" y="38"/>
                      </a:lnTo>
                      <a:lnTo>
                        <a:pt x="63" y="38"/>
                      </a:lnTo>
                      <a:lnTo>
                        <a:pt x="63" y="38"/>
                      </a:lnTo>
                      <a:lnTo>
                        <a:pt x="63" y="38"/>
                      </a:lnTo>
                      <a:lnTo>
                        <a:pt x="63" y="38"/>
                      </a:lnTo>
                      <a:lnTo>
                        <a:pt x="63" y="38"/>
                      </a:lnTo>
                      <a:lnTo>
                        <a:pt x="63" y="38"/>
                      </a:lnTo>
                      <a:lnTo>
                        <a:pt x="63" y="38"/>
                      </a:lnTo>
                      <a:lnTo>
                        <a:pt x="75" y="38"/>
                      </a:lnTo>
                      <a:lnTo>
                        <a:pt x="75" y="38"/>
                      </a:lnTo>
                      <a:lnTo>
                        <a:pt x="75" y="38"/>
                      </a:lnTo>
                      <a:lnTo>
                        <a:pt x="75" y="38"/>
                      </a:lnTo>
                      <a:lnTo>
                        <a:pt x="75" y="38"/>
                      </a:lnTo>
                      <a:lnTo>
                        <a:pt x="75" y="38"/>
                      </a:lnTo>
                      <a:lnTo>
                        <a:pt x="75" y="38"/>
                      </a:lnTo>
                      <a:lnTo>
                        <a:pt x="75" y="38"/>
                      </a:lnTo>
                      <a:lnTo>
                        <a:pt x="75" y="38"/>
                      </a:lnTo>
                      <a:lnTo>
                        <a:pt x="75" y="26"/>
                      </a:lnTo>
                      <a:lnTo>
                        <a:pt x="75" y="26"/>
                      </a:lnTo>
                      <a:lnTo>
                        <a:pt x="75" y="26"/>
                      </a:lnTo>
                      <a:lnTo>
                        <a:pt x="75" y="26"/>
                      </a:lnTo>
                      <a:lnTo>
                        <a:pt x="75" y="26"/>
                      </a:lnTo>
                      <a:lnTo>
                        <a:pt x="75" y="26"/>
                      </a:lnTo>
                      <a:lnTo>
                        <a:pt x="75" y="26"/>
                      </a:lnTo>
                      <a:lnTo>
                        <a:pt x="63" y="26"/>
                      </a:lnTo>
                      <a:lnTo>
                        <a:pt x="63" y="26"/>
                      </a:lnTo>
                      <a:lnTo>
                        <a:pt x="63" y="26"/>
                      </a:lnTo>
                      <a:lnTo>
                        <a:pt x="63" y="38"/>
                      </a:lnTo>
                      <a:lnTo>
                        <a:pt x="63" y="38"/>
                      </a:lnTo>
                      <a:lnTo>
                        <a:pt x="50" y="38"/>
                      </a:lnTo>
                      <a:lnTo>
                        <a:pt x="50" y="38"/>
                      </a:lnTo>
                      <a:lnTo>
                        <a:pt x="50" y="38"/>
                      </a:lnTo>
                      <a:lnTo>
                        <a:pt x="50" y="38"/>
                      </a:lnTo>
                      <a:lnTo>
                        <a:pt x="50" y="26"/>
                      </a:lnTo>
                      <a:lnTo>
                        <a:pt x="50" y="26"/>
                      </a:lnTo>
                      <a:lnTo>
                        <a:pt x="50" y="26"/>
                      </a:lnTo>
                      <a:lnTo>
                        <a:pt x="50" y="26"/>
                      </a:lnTo>
                      <a:lnTo>
                        <a:pt x="50" y="26"/>
                      </a:lnTo>
                      <a:lnTo>
                        <a:pt x="38" y="26"/>
                      </a:lnTo>
                      <a:lnTo>
                        <a:pt x="38" y="26"/>
                      </a:lnTo>
                      <a:lnTo>
                        <a:pt x="38" y="26"/>
                      </a:lnTo>
                      <a:lnTo>
                        <a:pt x="38" y="26"/>
                      </a:lnTo>
                      <a:lnTo>
                        <a:pt x="38" y="26"/>
                      </a:lnTo>
                      <a:lnTo>
                        <a:pt x="38" y="26"/>
                      </a:lnTo>
                      <a:lnTo>
                        <a:pt x="38" y="26"/>
                      </a:lnTo>
                      <a:lnTo>
                        <a:pt x="38" y="26"/>
                      </a:lnTo>
                      <a:lnTo>
                        <a:pt x="38" y="26"/>
                      </a:lnTo>
                      <a:lnTo>
                        <a:pt x="38" y="26"/>
                      </a:lnTo>
                      <a:lnTo>
                        <a:pt x="38" y="26"/>
                      </a:lnTo>
                      <a:lnTo>
                        <a:pt x="38" y="13"/>
                      </a:lnTo>
                      <a:lnTo>
                        <a:pt x="38" y="13"/>
                      </a:lnTo>
                      <a:lnTo>
                        <a:pt x="38" y="13"/>
                      </a:lnTo>
                      <a:lnTo>
                        <a:pt x="38" y="13"/>
                      </a:lnTo>
                      <a:lnTo>
                        <a:pt x="38" y="13"/>
                      </a:lnTo>
                      <a:lnTo>
                        <a:pt x="38" y="13"/>
                      </a:lnTo>
                      <a:lnTo>
                        <a:pt x="38" y="13"/>
                      </a:lnTo>
                      <a:lnTo>
                        <a:pt x="38" y="13"/>
                      </a:lnTo>
                      <a:lnTo>
                        <a:pt x="38" y="13"/>
                      </a:lnTo>
                      <a:lnTo>
                        <a:pt x="38" y="13"/>
                      </a:lnTo>
                      <a:lnTo>
                        <a:pt x="38" y="13"/>
                      </a:lnTo>
                      <a:lnTo>
                        <a:pt x="38" y="13"/>
                      </a:lnTo>
                      <a:lnTo>
                        <a:pt x="38" y="13"/>
                      </a:lnTo>
                      <a:lnTo>
                        <a:pt x="50" y="13"/>
                      </a:lnTo>
                      <a:lnTo>
                        <a:pt x="50" y="13"/>
                      </a:lnTo>
                      <a:lnTo>
                        <a:pt x="50" y="13"/>
                      </a:lnTo>
                      <a:lnTo>
                        <a:pt x="50" y="13"/>
                      </a:lnTo>
                      <a:lnTo>
                        <a:pt x="50" y="0"/>
                      </a:lnTo>
                      <a:lnTo>
                        <a:pt x="50" y="0"/>
                      </a:lnTo>
                      <a:lnTo>
                        <a:pt x="50" y="0"/>
                      </a:lnTo>
                      <a:lnTo>
                        <a:pt x="5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8" name="Rectangle 361"/>
                <p:cNvSpPr>
                  <a:spLocks noChangeArrowheads="1"/>
                </p:cNvSpPr>
                <p:nvPr/>
              </p:nvSpPr>
              <p:spPr bwMode="auto">
                <a:xfrm>
                  <a:off x="6911975"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09" name="Rectangle 362"/>
                <p:cNvSpPr>
                  <a:spLocks noChangeArrowheads="1"/>
                </p:cNvSpPr>
                <p:nvPr/>
              </p:nvSpPr>
              <p:spPr bwMode="auto">
                <a:xfrm>
                  <a:off x="6773863"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0" name="Rectangle 363"/>
                <p:cNvSpPr>
                  <a:spLocks noChangeArrowheads="1"/>
                </p:cNvSpPr>
                <p:nvPr/>
              </p:nvSpPr>
              <p:spPr bwMode="auto">
                <a:xfrm>
                  <a:off x="6892925"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1" name="Rectangle 364"/>
                <p:cNvSpPr>
                  <a:spLocks noChangeArrowheads="1"/>
                </p:cNvSpPr>
                <p:nvPr/>
              </p:nvSpPr>
              <p:spPr bwMode="auto">
                <a:xfrm>
                  <a:off x="6892925"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2" name="Freeform 365"/>
                <p:cNvSpPr>
                  <a:spLocks/>
                </p:cNvSpPr>
                <p:nvPr/>
              </p:nvSpPr>
              <p:spPr bwMode="auto">
                <a:xfrm>
                  <a:off x="6892925" y="33813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3" name="Rectangle 366"/>
                <p:cNvSpPr>
                  <a:spLocks noChangeArrowheads="1"/>
                </p:cNvSpPr>
                <p:nvPr/>
              </p:nvSpPr>
              <p:spPr bwMode="auto">
                <a:xfrm>
                  <a:off x="6872288"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4" name="Rectangle 367"/>
                <p:cNvSpPr>
                  <a:spLocks noChangeArrowheads="1"/>
                </p:cNvSpPr>
                <p:nvPr/>
              </p:nvSpPr>
              <p:spPr bwMode="auto">
                <a:xfrm>
                  <a:off x="6892925" y="3381376"/>
                  <a:ext cx="1588" cy="1588"/>
                </a:xfrm>
                <a:prstGeom prst="rect">
                  <a:avLst/>
                </a:pr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5" name="Freeform 368"/>
                <p:cNvSpPr>
                  <a:spLocks/>
                </p:cNvSpPr>
                <p:nvPr/>
              </p:nvSpPr>
              <p:spPr bwMode="auto">
                <a:xfrm>
                  <a:off x="6276975" y="3722688"/>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sp>
              <p:nvSpPr>
                <p:cNvPr id="216" name="Freeform 369"/>
                <p:cNvSpPr>
                  <a:spLocks/>
                </p:cNvSpPr>
                <p:nvPr/>
              </p:nvSpPr>
              <p:spPr bwMode="auto">
                <a:xfrm>
                  <a:off x="6594475" y="3341688"/>
                  <a:ext cx="60325" cy="0"/>
                </a:xfrm>
                <a:custGeom>
                  <a:avLst/>
                  <a:gdLst>
                    <a:gd name="T0" fmla="*/ 0 w 38"/>
                    <a:gd name="T1" fmla="*/ 0 w 38"/>
                    <a:gd name="T2" fmla="*/ 0 w 38"/>
                    <a:gd name="T3" fmla="*/ 13 w 38"/>
                    <a:gd name="T4" fmla="*/ 13 w 38"/>
                    <a:gd name="T5" fmla="*/ 13 w 38"/>
                    <a:gd name="T6" fmla="*/ 13 w 38"/>
                    <a:gd name="T7" fmla="*/ 13 w 38"/>
                    <a:gd name="T8" fmla="*/ 25 w 38"/>
                    <a:gd name="T9" fmla="*/ 25 w 38"/>
                    <a:gd name="T10" fmla="*/ 25 w 38"/>
                    <a:gd name="T11" fmla="*/ 25 w 38"/>
                    <a:gd name="T12" fmla="*/ 25 w 38"/>
                    <a:gd name="T13" fmla="*/ 25 w 38"/>
                    <a:gd name="T14" fmla="*/ 38 w 38"/>
                    <a:gd name="T15" fmla="*/ 38 w 38"/>
                    <a:gd name="T16" fmla="*/ 38 w 38"/>
                    <a:gd name="T17" fmla="*/ 38 w 38"/>
                    <a:gd name="T18" fmla="*/ 38 w 38"/>
                    <a:gd name="T19" fmla="*/ 38 w 38"/>
                    <a:gd name="T20" fmla="*/ 38 w 38"/>
                    <a:gd name="T21" fmla="*/ 38 w 38"/>
                    <a:gd name="T22" fmla="*/ 38 w 38"/>
                    <a:gd name="T23" fmla="*/ 38 w 38"/>
                    <a:gd name="T24" fmla="*/ 38 w 38"/>
                    <a:gd name="T25" fmla="*/ 38 w 38"/>
                    <a:gd name="T26" fmla="*/ 38 w 38"/>
                    <a:gd name="T27" fmla="*/ 25 w 38"/>
                    <a:gd name="T28" fmla="*/ 25 w 38"/>
                    <a:gd name="T29" fmla="*/ 25 w 38"/>
                    <a:gd name="T30" fmla="*/ 25 w 38"/>
                    <a:gd name="T31" fmla="*/ 25 w 38"/>
                    <a:gd name="T32" fmla="*/ 25 w 38"/>
                    <a:gd name="T33" fmla="*/ 0 w 38"/>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Lst>
                  <a:rect l="0" t="0" r="r" b="b"/>
                  <a:pathLst>
                    <a:path w="38">
                      <a:moveTo>
                        <a:pt x="0" y="0"/>
                      </a:moveTo>
                      <a:lnTo>
                        <a:pt x="0" y="0"/>
                      </a:lnTo>
                      <a:lnTo>
                        <a:pt x="0" y="0"/>
                      </a:lnTo>
                      <a:lnTo>
                        <a:pt x="13" y="0"/>
                      </a:lnTo>
                      <a:lnTo>
                        <a:pt x="13" y="0"/>
                      </a:lnTo>
                      <a:lnTo>
                        <a:pt x="13" y="0"/>
                      </a:lnTo>
                      <a:lnTo>
                        <a:pt x="13" y="0"/>
                      </a:lnTo>
                      <a:lnTo>
                        <a:pt x="13" y="0"/>
                      </a:lnTo>
                      <a:lnTo>
                        <a:pt x="25" y="0"/>
                      </a:lnTo>
                      <a:lnTo>
                        <a:pt x="25" y="0"/>
                      </a:lnTo>
                      <a:lnTo>
                        <a:pt x="25" y="0"/>
                      </a:lnTo>
                      <a:lnTo>
                        <a:pt x="25" y="0"/>
                      </a:lnTo>
                      <a:lnTo>
                        <a:pt x="25" y="0"/>
                      </a:lnTo>
                      <a:lnTo>
                        <a:pt x="25" y="0"/>
                      </a:lnTo>
                      <a:lnTo>
                        <a:pt x="38" y="0"/>
                      </a:lnTo>
                      <a:lnTo>
                        <a:pt x="38" y="0"/>
                      </a:lnTo>
                      <a:lnTo>
                        <a:pt x="38" y="0"/>
                      </a:lnTo>
                      <a:lnTo>
                        <a:pt x="38" y="0"/>
                      </a:lnTo>
                      <a:lnTo>
                        <a:pt x="38" y="0"/>
                      </a:lnTo>
                      <a:lnTo>
                        <a:pt x="38" y="0"/>
                      </a:lnTo>
                      <a:lnTo>
                        <a:pt x="38" y="0"/>
                      </a:lnTo>
                      <a:lnTo>
                        <a:pt x="38" y="0"/>
                      </a:lnTo>
                      <a:lnTo>
                        <a:pt x="38" y="0"/>
                      </a:lnTo>
                      <a:lnTo>
                        <a:pt x="38" y="0"/>
                      </a:lnTo>
                      <a:lnTo>
                        <a:pt x="38" y="0"/>
                      </a:lnTo>
                      <a:lnTo>
                        <a:pt x="38" y="0"/>
                      </a:lnTo>
                      <a:lnTo>
                        <a:pt x="38" y="0"/>
                      </a:lnTo>
                      <a:lnTo>
                        <a:pt x="25" y="0"/>
                      </a:lnTo>
                      <a:lnTo>
                        <a:pt x="25" y="0"/>
                      </a:lnTo>
                      <a:lnTo>
                        <a:pt x="25" y="0"/>
                      </a:lnTo>
                      <a:lnTo>
                        <a:pt x="25" y="0"/>
                      </a:lnTo>
                      <a:lnTo>
                        <a:pt x="25" y="0"/>
                      </a:lnTo>
                      <a:lnTo>
                        <a:pt x="25" y="0"/>
                      </a:lnTo>
                      <a:lnTo>
                        <a:pt x="0" y="0"/>
                      </a:lnTo>
                      <a:close/>
                    </a:path>
                  </a:pathLst>
                </a:custGeom>
                <a:gradFill>
                  <a:gsLst>
                    <a:gs pos="0">
                      <a:srgbClr val="009BDD"/>
                    </a:gs>
                    <a:gs pos="100000">
                      <a:srgbClr val="00519D"/>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sp>
            <p:nvSpPr>
              <p:cNvPr id="37" name="Freeform 5"/>
              <p:cNvSpPr>
                <a:spLocks noEditPoints="1"/>
              </p:cNvSpPr>
              <p:nvPr/>
            </p:nvSpPr>
            <p:spPr bwMode="auto">
              <a:xfrm>
                <a:off x="4787483" y="3463043"/>
                <a:ext cx="1688576" cy="1110909"/>
              </a:xfrm>
              <a:custGeom>
                <a:avLst/>
                <a:gdLst>
                  <a:gd name="T0" fmla="*/ 44 w 45"/>
                  <a:gd name="T1" fmla="*/ 15 h 29"/>
                  <a:gd name="T2" fmla="*/ 12 w 45"/>
                  <a:gd name="T3" fmla="*/ 25 h 29"/>
                  <a:gd name="T4" fmla="*/ 15 w 45"/>
                  <a:gd name="T5" fmla="*/ 21 h 29"/>
                  <a:gd name="T6" fmla="*/ 15 w 45"/>
                  <a:gd name="T7" fmla="*/ 17 h 29"/>
                  <a:gd name="T8" fmla="*/ 19 w 45"/>
                  <a:gd name="T9" fmla="*/ 14 h 29"/>
                  <a:gd name="T10" fmla="*/ 19 w 45"/>
                  <a:gd name="T11" fmla="*/ 10 h 29"/>
                  <a:gd name="T12" fmla="*/ 23 w 45"/>
                  <a:gd name="T13" fmla="*/ 8 h 29"/>
                  <a:gd name="T14" fmla="*/ 25 w 45"/>
                  <a:gd name="T15" fmla="*/ 7 h 29"/>
                  <a:gd name="T16" fmla="*/ 24 w 45"/>
                  <a:gd name="T17" fmla="*/ 6 h 29"/>
                  <a:gd name="T18" fmla="*/ 25 w 45"/>
                  <a:gd name="T19" fmla="*/ 3 h 29"/>
                  <a:gd name="T20" fmla="*/ 30 w 45"/>
                  <a:gd name="T21" fmla="*/ 1 h 29"/>
                  <a:gd name="T22" fmla="*/ 33 w 45"/>
                  <a:gd name="T23" fmla="*/ 3 h 29"/>
                  <a:gd name="T24" fmla="*/ 11 w 45"/>
                  <a:gd name="T25" fmla="*/ 27 h 29"/>
                  <a:gd name="T26" fmla="*/ 1 w 45"/>
                  <a:gd name="T27" fmla="*/ 11 h 29"/>
                  <a:gd name="T28" fmla="*/ 0 w 45"/>
                  <a:gd name="T29" fmla="*/ 12 h 29"/>
                  <a:gd name="T30" fmla="*/ 27 w 45"/>
                  <a:gd name="T31" fmla="*/ 0 h 29"/>
                  <a:gd name="T32" fmla="*/ 8 w 45"/>
                  <a:gd name="T33" fmla="*/ 20 h 29"/>
                  <a:gd name="T34" fmla="*/ 11 w 45"/>
                  <a:gd name="T35" fmla="*/ 23 h 29"/>
                  <a:gd name="T36" fmla="*/ 20 w 45"/>
                  <a:gd name="T37" fmla="*/ 4 h 29"/>
                  <a:gd name="T38" fmla="*/ 17 w 45"/>
                  <a:gd name="T39" fmla="*/ 7 h 29"/>
                  <a:gd name="T40" fmla="*/ 17 w 45"/>
                  <a:gd name="T41" fmla="*/ 9 h 29"/>
                  <a:gd name="T42" fmla="*/ 18 w 45"/>
                  <a:gd name="T43" fmla="*/ 8 h 29"/>
                  <a:gd name="T44" fmla="*/ 19 w 45"/>
                  <a:gd name="T45" fmla="*/ 10 h 29"/>
                  <a:gd name="T46" fmla="*/ 20 w 45"/>
                  <a:gd name="T47" fmla="*/ 7 h 29"/>
                  <a:gd name="T48" fmla="*/ 28 w 45"/>
                  <a:gd name="T49" fmla="*/ 6 h 29"/>
                  <a:gd name="T50" fmla="*/ 9 w 45"/>
                  <a:gd name="T51" fmla="*/ 3 h 29"/>
                  <a:gd name="T52" fmla="*/ 14 w 45"/>
                  <a:gd name="T53" fmla="*/ 5 h 29"/>
                  <a:gd name="T54" fmla="*/ 18 w 45"/>
                  <a:gd name="T55" fmla="*/ 7 h 29"/>
                  <a:gd name="T56" fmla="*/ 12 w 45"/>
                  <a:gd name="T57" fmla="*/ 1 h 29"/>
                  <a:gd name="T58" fmla="*/ 10 w 45"/>
                  <a:gd name="T59" fmla="*/ 2 h 29"/>
                  <a:gd name="T60" fmla="*/ 9 w 45"/>
                  <a:gd name="T61" fmla="*/ 4 h 29"/>
                  <a:gd name="T62" fmla="*/ 7 w 45"/>
                  <a:gd name="T63" fmla="*/ 7 h 29"/>
                  <a:gd name="T64" fmla="*/ 10 w 45"/>
                  <a:gd name="T65" fmla="*/ 5 h 29"/>
                  <a:gd name="T66" fmla="*/ 16 w 45"/>
                  <a:gd name="T67" fmla="*/ 3 h 29"/>
                  <a:gd name="T68" fmla="*/ 15 w 45"/>
                  <a:gd name="T69" fmla="*/ 2 h 29"/>
                  <a:gd name="T70" fmla="*/ 31 w 45"/>
                  <a:gd name="T71" fmla="*/ 18 h 29"/>
                  <a:gd name="T72" fmla="*/ 32 w 45"/>
                  <a:gd name="T73" fmla="*/ 17 h 29"/>
                  <a:gd name="T74" fmla="*/ 34 w 45"/>
                  <a:gd name="T75" fmla="*/ 17 h 29"/>
                  <a:gd name="T76" fmla="*/ 29 w 45"/>
                  <a:gd name="T77" fmla="*/ 18 h 29"/>
                  <a:gd name="T78" fmla="*/ 25 w 45"/>
                  <a:gd name="T79" fmla="*/ 15 h 29"/>
                  <a:gd name="T80" fmla="*/ 21 w 45"/>
                  <a:gd name="T81" fmla="*/ 15 h 29"/>
                  <a:gd name="T82" fmla="*/ 19 w 45"/>
                  <a:gd name="T83" fmla="*/ 19 h 29"/>
                  <a:gd name="T84" fmla="*/ 20 w 45"/>
                  <a:gd name="T85" fmla="*/ 19 h 29"/>
                  <a:gd name="T86" fmla="*/ 26 w 45"/>
                  <a:gd name="T87" fmla="*/ 19 h 29"/>
                  <a:gd name="T88" fmla="*/ 28 w 45"/>
                  <a:gd name="T89" fmla="*/ 22 h 29"/>
                  <a:gd name="T90" fmla="*/ 31 w 45"/>
                  <a:gd name="T91" fmla="*/ 22 h 29"/>
                  <a:gd name="T92" fmla="*/ 38 w 45"/>
                  <a:gd name="T93" fmla="*/ 23 h 29"/>
                  <a:gd name="T94" fmla="*/ 37 w 45"/>
                  <a:gd name="T95" fmla="*/ 19 h 29"/>
                  <a:gd name="T96" fmla="*/ 34 w 45"/>
                  <a:gd name="T97" fmla="*/ 19 h 29"/>
                  <a:gd name="T98" fmla="*/ 32 w 45"/>
                  <a:gd name="T99" fmla="*/ 18 h 29"/>
                  <a:gd name="T100" fmla="*/ 28 w 45"/>
                  <a:gd name="T101" fmla="*/ 14 h 29"/>
                  <a:gd name="T102" fmla="*/ 27 w 45"/>
                  <a:gd name="T103" fmla="*/ 15 h 29"/>
                  <a:gd name="T104" fmla="*/ 36 w 45"/>
                  <a:gd name="T105" fmla="*/ 12 h 29"/>
                  <a:gd name="T106" fmla="*/ 38 w 45"/>
                  <a:gd name="T107" fmla="*/ 15 h 29"/>
                  <a:gd name="T108" fmla="*/ 40 w 45"/>
                  <a:gd name="T109" fmla="*/ 15 h 29"/>
                  <a:gd name="T110" fmla="*/ 37 w 45"/>
                  <a:gd name="T111" fmla="*/ 13 h 29"/>
                  <a:gd name="T112" fmla="*/ 25 w 45"/>
                  <a:gd name="T113" fmla="*/ 7 h 29"/>
                  <a:gd name="T114" fmla="*/ 34 w 45"/>
                  <a:gd name="T115" fmla="*/ 3 h 29"/>
                  <a:gd name="T116" fmla="*/ 28 w 45"/>
                  <a:gd name="T117" fmla="*/ 5 h 29"/>
                  <a:gd name="T118" fmla="*/ 26 w 45"/>
                  <a:gd name="T119" fmla="*/ 7 h 29"/>
                  <a:gd name="T120" fmla="*/ 29 w 45"/>
                  <a:gd name="T121" fmla="*/ 5 h 29"/>
                  <a:gd name="T122" fmla="*/ 29 w 45"/>
                  <a:gd name="T123" fmla="*/ 4 h 29"/>
                  <a:gd name="T124" fmla="*/ 26 w 45"/>
                  <a:gd name="T12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29">
                    <a:moveTo>
                      <a:pt x="7" y="19"/>
                    </a:move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ubicBezTo>
                      <a:pt x="7" y="19"/>
                      <a:pt x="7" y="19"/>
                      <a:pt x="7" y="19"/>
                    </a:cubicBezTo>
                    <a:close/>
                    <a:moveTo>
                      <a:pt x="34" y="2"/>
                    </a:moveTo>
                    <a:cubicBezTo>
                      <a:pt x="40" y="4"/>
                      <a:pt x="44" y="8"/>
                      <a:pt x="45" y="12"/>
                    </a:cubicBezTo>
                    <a:cubicBezTo>
                      <a:pt x="45" y="12"/>
                      <a:pt x="45" y="12"/>
                      <a:pt x="45" y="12"/>
                    </a:cubicBezTo>
                    <a:cubicBezTo>
                      <a:pt x="44" y="12"/>
                      <a:pt x="44" y="12"/>
                      <a:pt x="44" y="12"/>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3" y="13"/>
                      <a:pt x="43" y="13"/>
                      <a:pt x="43" y="13"/>
                    </a:cubicBezTo>
                    <a:cubicBezTo>
                      <a:pt x="43" y="13"/>
                      <a:pt x="43" y="13"/>
                      <a:pt x="43" y="13"/>
                    </a:cubicBezTo>
                    <a:cubicBezTo>
                      <a:pt x="43" y="14"/>
                      <a:pt x="43" y="14"/>
                      <a:pt x="43" y="14"/>
                    </a:cubicBezTo>
                    <a:cubicBezTo>
                      <a:pt x="43" y="14"/>
                      <a:pt x="43" y="14"/>
                      <a:pt x="43" y="14"/>
                    </a:cubicBezTo>
                    <a:cubicBezTo>
                      <a:pt x="43" y="14"/>
                      <a:pt x="43" y="14"/>
                      <a:pt x="43"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4"/>
                      <a:pt x="44" y="14"/>
                      <a:pt x="44" y="14"/>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4" y="15"/>
                      <a:pt x="44" y="15"/>
                      <a:pt x="44" y="15"/>
                    </a:cubicBezTo>
                    <a:cubicBezTo>
                      <a:pt x="45" y="15"/>
                      <a:pt x="45" y="15"/>
                      <a:pt x="45" y="15"/>
                    </a:cubicBezTo>
                    <a:cubicBezTo>
                      <a:pt x="45" y="15"/>
                      <a:pt x="45" y="15"/>
                      <a:pt x="45" y="15"/>
                    </a:cubicBezTo>
                    <a:cubicBezTo>
                      <a:pt x="45" y="15"/>
                      <a:pt x="45" y="15"/>
                      <a:pt x="45" y="15"/>
                    </a:cubicBezTo>
                    <a:cubicBezTo>
                      <a:pt x="45" y="15"/>
                      <a:pt x="45" y="15"/>
                      <a:pt x="45" y="15"/>
                    </a:cubicBezTo>
                    <a:cubicBezTo>
                      <a:pt x="44" y="23"/>
                      <a:pt x="34" y="29"/>
                      <a:pt x="22" y="29"/>
                    </a:cubicBezTo>
                    <a:cubicBezTo>
                      <a:pt x="18" y="29"/>
                      <a:pt x="14" y="29"/>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5"/>
                      <a:pt x="12" y="25"/>
                      <a:pt x="12" y="25"/>
                    </a:cubicBezTo>
                    <a:cubicBezTo>
                      <a:pt x="12" y="25"/>
                      <a:pt x="12" y="25"/>
                      <a:pt x="12" y="25"/>
                    </a:cubicBezTo>
                    <a:cubicBezTo>
                      <a:pt x="12" y="25"/>
                      <a:pt x="12" y="25"/>
                      <a:pt x="12" y="25"/>
                    </a:cubicBezTo>
                    <a:cubicBezTo>
                      <a:pt x="12" y="25"/>
                      <a:pt x="12" y="25"/>
                      <a:pt x="12" y="25"/>
                    </a:cubicBezTo>
                    <a:cubicBezTo>
                      <a:pt x="12" y="25"/>
                      <a:pt x="12" y="25"/>
                      <a:pt x="12"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3" y="25"/>
                      <a:pt x="13" y="25"/>
                      <a:pt x="13" y="25"/>
                    </a:cubicBezTo>
                    <a:cubicBezTo>
                      <a:pt x="14" y="25"/>
                      <a:pt x="14" y="25"/>
                      <a:pt x="14" y="25"/>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4"/>
                      <a:pt x="14" y="24"/>
                      <a:pt x="14" y="24"/>
                    </a:cubicBezTo>
                    <a:cubicBezTo>
                      <a:pt x="14" y="23"/>
                      <a:pt x="14" y="23"/>
                      <a:pt x="14" y="23"/>
                    </a:cubicBezTo>
                    <a:cubicBezTo>
                      <a:pt x="14" y="23"/>
                      <a:pt x="14" y="23"/>
                      <a:pt x="14" y="23"/>
                    </a:cubicBezTo>
                    <a:cubicBezTo>
                      <a:pt x="14" y="23"/>
                      <a:pt x="14" y="23"/>
                      <a:pt x="14" y="23"/>
                    </a:cubicBezTo>
                    <a:cubicBezTo>
                      <a:pt x="14" y="23"/>
                      <a:pt x="14" y="23"/>
                      <a:pt x="14" y="23"/>
                    </a:cubicBezTo>
                    <a:cubicBezTo>
                      <a:pt x="14" y="23"/>
                      <a:pt x="14" y="23"/>
                      <a:pt x="14" y="23"/>
                    </a:cubicBezTo>
                    <a:cubicBezTo>
                      <a:pt x="14" y="23"/>
                      <a:pt x="14" y="23"/>
                      <a:pt x="14" y="23"/>
                    </a:cubicBezTo>
                    <a:cubicBezTo>
                      <a:pt x="14" y="22"/>
                      <a:pt x="14" y="22"/>
                      <a:pt x="14" y="22"/>
                    </a:cubicBezTo>
                    <a:cubicBezTo>
                      <a:pt x="14" y="22"/>
                      <a:pt x="14" y="22"/>
                      <a:pt x="14" y="22"/>
                    </a:cubicBezTo>
                    <a:cubicBezTo>
                      <a:pt x="14" y="22"/>
                      <a:pt x="14" y="22"/>
                      <a:pt x="14" y="22"/>
                    </a:cubicBezTo>
                    <a:cubicBezTo>
                      <a:pt x="14" y="22"/>
                      <a:pt x="14" y="22"/>
                      <a:pt x="14" y="22"/>
                    </a:cubicBezTo>
                    <a:cubicBezTo>
                      <a:pt x="14" y="22"/>
                      <a:pt x="14" y="22"/>
                      <a:pt x="14" y="22"/>
                    </a:cubicBezTo>
                    <a:cubicBezTo>
                      <a:pt x="14" y="22"/>
                      <a:pt x="14" y="22"/>
                      <a:pt x="14" y="22"/>
                    </a:cubicBezTo>
                    <a:cubicBezTo>
                      <a:pt x="14" y="22"/>
                      <a:pt x="14" y="22"/>
                      <a:pt x="14" y="22"/>
                    </a:cubicBezTo>
                    <a:cubicBezTo>
                      <a:pt x="14" y="22"/>
                      <a:pt x="14" y="22"/>
                      <a:pt x="14" y="22"/>
                    </a:cubicBezTo>
                    <a:cubicBezTo>
                      <a:pt x="14" y="22"/>
                      <a:pt x="14" y="22"/>
                      <a:pt x="14" y="22"/>
                    </a:cubicBezTo>
                    <a:cubicBezTo>
                      <a:pt x="15" y="22"/>
                      <a:pt x="15" y="22"/>
                      <a:pt x="15" y="22"/>
                    </a:cubicBezTo>
                    <a:cubicBezTo>
                      <a:pt x="15" y="22"/>
                      <a:pt x="15" y="22"/>
                      <a:pt x="15" y="22"/>
                    </a:cubicBezTo>
                    <a:cubicBezTo>
                      <a:pt x="15" y="22"/>
                      <a:pt x="15" y="22"/>
                      <a:pt x="15" y="22"/>
                    </a:cubicBezTo>
                    <a:cubicBezTo>
                      <a:pt x="15" y="22"/>
                      <a:pt x="15" y="22"/>
                      <a:pt x="15" y="22"/>
                    </a:cubicBezTo>
                    <a:cubicBezTo>
                      <a:pt x="15" y="22"/>
                      <a:pt x="15" y="22"/>
                      <a:pt x="15" y="22"/>
                    </a:cubicBezTo>
                    <a:cubicBezTo>
                      <a:pt x="15" y="21"/>
                      <a:pt x="15" y="21"/>
                      <a:pt x="15" y="21"/>
                    </a:cubicBezTo>
                    <a:cubicBezTo>
                      <a:pt x="15" y="21"/>
                      <a:pt x="15" y="21"/>
                      <a:pt x="15" y="21"/>
                    </a:cubicBezTo>
                    <a:cubicBezTo>
                      <a:pt x="15" y="21"/>
                      <a:pt x="15" y="21"/>
                      <a:pt x="15" y="21"/>
                    </a:cubicBezTo>
                    <a:cubicBezTo>
                      <a:pt x="15" y="21"/>
                      <a:pt x="15" y="21"/>
                      <a:pt x="15" y="21"/>
                    </a:cubicBezTo>
                    <a:cubicBezTo>
                      <a:pt x="15" y="21"/>
                      <a:pt x="15" y="21"/>
                      <a:pt x="15" y="21"/>
                    </a:cubicBezTo>
                    <a:cubicBezTo>
                      <a:pt x="15" y="21"/>
                      <a:pt x="15" y="21"/>
                      <a:pt x="15" y="21"/>
                    </a:cubicBezTo>
                    <a:cubicBezTo>
                      <a:pt x="15" y="21"/>
                      <a:pt x="15" y="21"/>
                      <a:pt x="15" y="21"/>
                    </a:cubicBezTo>
                    <a:cubicBezTo>
                      <a:pt x="15" y="21"/>
                      <a:pt x="15" y="21"/>
                      <a:pt x="15" y="21"/>
                    </a:cubicBezTo>
                    <a:cubicBezTo>
                      <a:pt x="15" y="21"/>
                      <a:pt x="15" y="21"/>
                      <a:pt x="15"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6" y="19"/>
                      <a:pt x="16" y="19"/>
                      <a:pt x="16" y="19"/>
                    </a:cubicBezTo>
                    <a:cubicBezTo>
                      <a:pt x="15" y="19"/>
                      <a:pt x="15" y="19"/>
                      <a:pt x="15" y="19"/>
                    </a:cubicBezTo>
                    <a:cubicBezTo>
                      <a:pt x="15" y="19"/>
                      <a:pt x="15" y="19"/>
                      <a:pt x="15" y="19"/>
                    </a:cubicBezTo>
                    <a:cubicBezTo>
                      <a:pt x="15" y="19"/>
                      <a:pt x="15" y="19"/>
                      <a:pt x="15" y="19"/>
                    </a:cubicBezTo>
                    <a:cubicBezTo>
                      <a:pt x="15" y="19"/>
                      <a:pt x="15" y="19"/>
                      <a:pt x="15" y="19"/>
                    </a:cubicBezTo>
                    <a:cubicBezTo>
                      <a:pt x="15" y="19"/>
                      <a:pt x="15" y="19"/>
                      <a:pt x="15" y="19"/>
                    </a:cubicBezTo>
                    <a:cubicBezTo>
                      <a:pt x="15" y="19"/>
                      <a:pt x="15" y="19"/>
                      <a:pt x="15" y="19"/>
                    </a:cubicBezTo>
                    <a:cubicBezTo>
                      <a:pt x="15" y="18"/>
                      <a:pt x="15" y="18"/>
                      <a:pt x="15" y="18"/>
                    </a:cubicBezTo>
                    <a:cubicBezTo>
                      <a:pt x="15" y="18"/>
                      <a:pt x="15" y="18"/>
                      <a:pt x="15" y="18"/>
                    </a:cubicBezTo>
                    <a:cubicBezTo>
                      <a:pt x="15" y="18"/>
                      <a:pt x="15" y="18"/>
                      <a:pt x="15" y="18"/>
                    </a:cubicBezTo>
                    <a:cubicBezTo>
                      <a:pt x="15" y="18"/>
                      <a:pt x="15" y="18"/>
                      <a:pt x="15" y="18"/>
                    </a:cubicBezTo>
                    <a:cubicBezTo>
                      <a:pt x="15" y="18"/>
                      <a:pt x="15" y="18"/>
                      <a:pt x="15" y="18"/>
                    </a:cubicBezTo>
                    <a:cubicBezTo>
                      <a:pt x="15" y="18"/>
                      <a:pt x="15" y="18"/>
                      <a:pt x="15" y="18"/>
                    </a:cubicBezTo>
                    <a:cubicBezTo>
                      <a:pt x="15" y="18"/>
                      <a:pt x="15" y="18"/>
                      <a:pt x="15" y="18"/>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5"/>
                      <a:pt x="15" y="15"/>
                      <a:pt x="15" y="15"/>
                    </a:cubicBezTo>
                    <a:cubicBezTo>
                      <a:pt x="15" y="15"/>
                      <a:pt x="15" y="15"/>
                      <a:pt x="15" y="15"/>
                    </a:cubicBezTo>
                    <a:cubicBezTo>
                      <a:pt x="15" y="15"/>
                      <a:pt x="15" y="15"/>
                      <a:pt x="15" y="15"/>
                    </a:cubicBezTo>
                    <a:cubicBezTo>
                      <a:pt x="15" y="15"/>
                      <a:pt x="15" y="15"/>
                      <a:pt x="15" y="15"/>
                    </a:cubicBezTo>
                    <a:cubicBezTo>
                      <a:pt x="15" y="15"/>
                      <a:pt x="15" y="15"/>
                      <a:pt x="15" y="15"/>
                    </a:cubicBezTo>
                    <a:cubicBezTo>
                      <a:pt x="15" y="15"/>
                      <a:pt x="15" y="15"/>
                      <a:pt x="15" y="15"/>
                    </a:cubicBezTo>
                    <a:cubicBezTo>
                      <a:pt x="15" y="15"/>
                      <a:pt x="15" y="15"/>
                      <a:pt x="15" y="15"/>
                    </a:cubicBezTo>
                    <a:cubicBezTo>
                      <a:pt x="15" y="14"/>
                      <a:pt x="15" y="14"/>
                      <a:pt x="15" y="14"/>
                    </a:cubicBezTo>
                    <a:cubicBezTo>
                      <a:pt x="15" y="14"/>
                      <a:pt x="15" y="14"/>
                      <a:pt x="15" y="14"/>
                    </a:cubicBezTo>
                    <a:cubicBezTo>
                      <a:pt x="15" y="14"/>
                      <a:pt x="15" y="14"/>
                      <a:pt x="15" y="14"/>
                    </a:cubicBezTo>
                    <a:cubicBezTo>
                      <a:pt x="15" y="14"/>
                      <a:pt x="15" y="14"/>
                      <a:pt x="15" y="14"/>
                    </a:cubicBezTo>
                    <a:cubicBezTo>
                      <a:pt x="15" y="14"/>
                      <a:pt x="15" y="14"/>
                      <a:pt x="15" y="14"/>
                    </a:cubicBezTo>
                    <a:cubicBezTo>
                      <a:pt x="15" y="14"/>
                      <a:pt x="15" y="14"/>
                      <a:pt x="15" y="14"/>
                    </a:cubicBezTo>
                    <a:cubicBezTo>
                      <a:pt x="16" y="14"/>
                      <a:pt x="16" y="14"/>
                      <a:pt x="16" y="14"/>
                    </a:cubicBezTo>
                    <a:cubicBezTo>
                      <a:pt x="16" y="14"/>
                      <a:pt x="16" y="14"/>
                      <a:pt x="16" y="14"/>
                    </a:cubicBezTo>
                    <a:cubicBezTo>
                      <a:pt x="16" y="14"/>
                      <a:pt x="16" y="14"/>
                      <a:pt x="16" y="14"/>
                    </a:cubicBezTo>
                    <a:cubicBezTo>
                      <a:pt x="16" y="14"/>
                      <a:pt x="16" y="14"/>
                      <a:pt x="16" y="14"/>
                    </a:cubicBezTo>
                    <a:cubicBezTo>
                      <a:pt x="16" y="14"/>
                      <a:pt x="16" y="14"/>
                      <a:pt x="16" y="14"/>
                    </a:cubicBezTo>
                    <a:cubicBezTo>
                      <a:pt x="16" y="14"/>
                      <a:pt x="16" y="14"/>
                      <a:pt x="16" y="14"/>
                    </a:cubicBezTo>
                    <a:cubicBezTo>
                      <a:pt x="16" y="14"/>
                      <a:pt x="16" y="14"/>
                      <a:pt x="16" y="14"/>
                    </a:cubicBezTo>
                    <a:cubicBezTo>
                      <a:pt x="17" y="14"/>
                      <a:pt x="17" y="14"/>
                      <a:pt x="17" y="14"/>
                    </a:cubicBezTo>
                    <a:cubicBezTo>
                      <a:pt x="17" y="14"/>
                      <a:pt x="17" y="14"/>
                      <a:pt x="17" y="14"/>
                    </a:cubicBezTo>
                    <a:cubicBezTo>
                      <a:pt x="17" y="14"/>
                      <a:pt x="17" y="14"/>
                      <a:pt x="17" y="14"/>
                    </a:cubicBezTo>
                    <a:cubicBezTo>
                      <a:pt x="17" y="14"/>
                      <a:pt x="17" y="14"/>
                      <a:pt x="17"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9" y="14"/>
                      <a:pt x="19" y="14"/>
                      <a:pt x="19" y="14"/>
                    </a:cubicBezTo>
                    <a:cubicBezTo>
                      <a:pt x="19" y="14"/>
                      <a:pt x="19" y="14"/>
                      <a:pt x="19" y="14"/>
                    </a:cubicBezTo>
                    <a:cubicBezTo>
                      <a:pt x="19" y="14"/>
                      <a:pt x="19" y="14"/>
                      <a:pt x="19" y="14"/>
                    </a:cubicBezTo>
                    <a:cubicBezTo>
                      <a:pt x="19" y="14"/>
                      <a:pt x="19" y="14"/>
                      <a:pt x="19" y="14"/>
                    </a:cubicBezTo>
                    <a:cubicBezTo>
                      <a:pt x="19" y="14"/>
                      <a:pt x="19" y="14"/>
                      <a:pt x="19" y="14"/>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9" y="12"/>
                      <a:pt x="19" y="12"/>
                      <a:pt x="19" y="12"/>
                    </a:cubicBezTo>
                    <a:cubicBezTo>
                      <a:pt x="18" y="12"/>
                      <a:pt x="18" y="12"/>
                      <a:pt x="18" y="12"/>
                    </a:cubicBezTo>
                    <a:cubicBezTo>
                      <a:pt x="18" y="12"/>
                      <a:pt x="18" y="12"/>
                      <a:pt x="18" y="12"/>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8" y="11"/>
                      <a:pt x="18" y="11"/>
                      <a:pt x="18"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1"/>
                      <a:pt x="19" y="11"/>
                      <a:pt x="19" y="11"/>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1" y="10"/>
                      <a:pt x="21" y="10"/>
                      <a:pt x="21" y="10"/>
                    </a:cubicBezTo>
                    <a:cubicBezTo>
                      <a:pt x="21" y="10"/>
                      <a:pt x="21" y="10"/>
                      <a:pt x="21" y="10"/>
                    </a:cubicBezTo>
                    <a:cubicBezTo>
                      <a:pt x="21" y="10"/>
                      <a:pt x="21" y="10"/>
                      <a:pt x="21" y="10"/>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2" y="9"/>
                      <a:pt x="22" y="9"/>
                      <a:pt x="22" y="9"/>
                    </a:cubicBezTo>
                    <a:cubicBezTo>
                      <a:pt x="22" y="9"/>
                      <a:pt x="22" y="9"/>
                      <a:pt x="22" y="9"/>
                    </a:cubicBezTo>
                    <a:cubicBezTo>
                      <a:pt x="22" y="9"/>
                      <a:pt x="22" y="9"/>
                      <a:pt x="22" y="9"/>
                    </a:cubicBezTo>
                    <a:cubicBezTo>
                      <a:pt x="22" y="9"/>
                      <a:pt x="22" y="9"/>
                      <a:pt x="22" y="9"/>
                    </a:cubicBezTo>
                    <a:cubicBezTo>
                      <a:pt x="22" y="9"/>
                      <a:pt x="22" y="9"/>
                      <a:pt x="22" y="9"/>
                    </a:cubicBezTo>
                    <a:cubicBezTo>
                      <a:pt x="22" y="9"/>
                      <a:pt x="22" y="9"/>
                      <a:pt x="22" y="9"/>
                    </a:cubicBezTo>
                    <a:cubicBezTo>
                      <a:pt x="22" y="8"/>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2" y="8"/>
                      <a:pt x="22" y="8"/>
                      <a:pt x="22"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3" y="8"/>
                      <a:pt x="23" y="8"/>
                      <a:pt x="23" y="8"/>
                    </a:cubicBezTo>
                    <a:cubicBezTo>
                      <a:pt x="24" y="8"/>
                      <a:pt x="24" y="8"/>
                      <a:pt x="24" y="8"/>
                    </a:cubicBezTo>
                    <a:cubicBezTo>
                      <a:pt x="24" y="8"/>
                      <a:pt x="24" y="8"/>
                      <a:pt x="24" y="8"/>
                    </a:cubicBezTo>
                    <a:cubicBezTo>
                      <a:pt x="24" y="8"/>
                      <a:pt x="24" y="8"/>
                      <a:pt x="24" y="8"/>
                    </a:cubicBezTo>
                    <a:cubicBezTo>
                      <a:pt x="24" y="8"/>
                      <a:pt x="24" y="8"/>
                      <a:pt x="24" y="8"/>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7"/>
                      <a:pt x="24" y="7"/>
                      <a:pt x="24" y="7"/>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4" y="6"/>
                      <a:pt x="24" y="6"/>
                      <a:pt x="24"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6"/>
                      <a:pt x="25" y="6"/>
                      <a:pt x="25" y="6"/>
                    </a:cubicBezTo>
                    <a:cubicBezTo>
                      <a:pt x="25" y="6"/>
                      <a:pt x="25" y="6"/>
                      <a:pt x="25" y="6"/>
                    </a:cubicBezTo>
                    <a:cubicBezTo>
                      <a:pt x="25" y="6"/>
                      <a:pt x="25" y="6"/>
                      <a:pt x="25" y="6"/>
                    </a:cubicBezTo>
                    <a:cubicBezTo>
                      <a:pt x="26" y="6"/>
                      <a:pt x="26" y="6"/>
                      <a:pt x="26" y="6"/>
                    </a:cubicBezTo>
                    <a:cubicBezTo>
                      <a:pt x="26" y="6"/>
                      <a:pt x="26" y="6"/>
                      <a:pt x="26" y="6"/>
                    </a:cubicBezTo>
                    <a:cubicBezTo>
                      <a:pt x="26" y="6"/>
                      <a:pt x="26" y="6"/>
                      <a:pt x="26" y="6"/>
                    </a:cubicBezTo>
                    <a:cubicBezTo>
                      <a:pt x="26" y="6"/>
                      <a:pt x="26" y="6"/>
                      <a:pt x="26" y="6"/>
                    </a:cubicBezTo>
                    <a:cubicBezTo>
                      <a:pt x="26" y="6"/>
                      <a:pt x="26" y="6"/>
                      <a:pt x="26" y="6"/>
                    </a:cubicBezTo>
                    <a:cubicBezTo>
                      <a:pt x="26" y="6"/>
                      <a:pt x="26" y="6"/>
                      <a:pt x="26"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5" y="6"/>
                      <a:pt x="25" y="6"/>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4" y="5"/>
                      <a:pt x="24" y="5"/>
                      <a:pt x="24" y="5"/>
                    </a:cubicBezTo>
                    <a:cubicBezTo>
                      <a:pt x="24" y="5"/>
                      <a:pt x="24" y="5"/>
                      <a:pt x="24" y="5"/>
                    </a:cubicBezTo>
                    <a:cubicBezTo>
                      <a:pt x="24" y="5"/>
                      <a:pt x="24" y="5"/>
                      <a:pt x="24" y="5"/>
                    </a:cubicBezTo>
                    <a:cubicBezTo>
                      <a:pt x="24" y="5"/>
                      <a:pt x="24" y="5"/>
                      <a:pt x="24" y="5"/>
                    </a:cubicBezTo>
                    <a:cubicBezTo>
                      <a:pt x="24" y="5"/>
                      <a:pt x="24" y="5"/>
                      <a:pt x="24" y="5"/>
                    </a:cubicBezTo>
                    <a:cubicBezTo>
                      <a:pt x="24" y="5"/>
                      <a:pt x="24" y="5"/>
                      <a:pt x="24" y="5"/>
                    </a:cubicBezTo>
                    <a:cubicBezTo>
                      <a:pt x="24" y="5"/>
                      <a:pt x="24" y="5"/>
                      <a:pt x="24" y="5"/>
                    </a:cubicBezTo>
                    <a:cubicBezTo>
                      <a:pt x="24" y="5"/>
                      <a:pt x="24" y="5"/>
                      <a:pt x="24" y="5"/>
                    </a:cubicBezTo>
                    <a:cubicBezTo>
                      <a:pt x="24" y="5"/>
                      <a:pt x="24" y="5"/>
                      <a:pt x="24" y="5"/>
                    </a:cubicBezTo>
                    <a:cubicBezTo>
                      <a:pt x="24" y="6"/>
                      <a:pt x="24" y="6"/>
                      <a:pt x="24" y="6"/>
                    </a:cubicBezTo>
                    <a:cubicBezTo>
                      <a:pt x="24" y="6"/>
                      <a:pt x="24" y="6"/>
                      <a:pt x="24" y="6"/>
                    </a:cubicBezTo>
                    <a:cubicBezTo>
                      <a:pt x="23" y="6"/>
                      <a:pt x="23" y="6"/>
                      <a:pt x="23" y="6"/>
                    </a:cubicBezTo>
                    <a:cubicBezTo>
                      <a:pt x="23" y="6"/>
                      <a:pt x="23" y="6"/>
                      <a:pt x="23" y="6"/>
                    </a:cubicBezTo>
                    <a:cubicBezTo>
                      <a:pt x="23" y="5"/>
                      <a:pt x="23" y="5"/>
                      <a:pt x="23" y="5"/>
                    </a:cubicBezTo>
                    <a:cubicBezTo>
                      <a:pt x="23" y="5"/>
                      <a:pt x="23" y="5"/>
                      <a:pt x="23" y="5"/>
                    </a:cubicBezTo>
                    <a:cubicBezTo>
                      <a:pt x="23" y="5"/>
                      <a:pt x="23" y="5"/>
                      <a:pt x="23" y="5"/>
                    </a:cubicBezTo>
                    <a:cubicBezTo>
                      <a:pt x="23" y="5"/>
                      <a:pt x="23" y="5"/>
                      <a:pt x="23"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5"/>
                      <a:pt x="22" y="5"/>
                      <a:pt x="22" y="5"/>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3"/>
                      <a:pt x="22" y="3"/>
                      <a:pt x="22"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5" y="3"/>
                      <a:pt x="25" y="3"/>
                      <a:pt x="25" y="3"/>
                    </a:cubicBezTo>
                    <a:cubicBezTo>
                      <a:pt x="25" y="3"/>
                      <a:pt x="25" y="3"/>
                      <a:pt x="25" y="3"/>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5" y="2"/>
                      <a:pt x="25" y="2"/>
                      <a:pt x="25" y="2"/>
                    </a:cubicBezTo>
                    <a:cubicBezTo>
                      <a:pt x="26" y="2"/>
                      <a:pt x="26" y="2"/>
                      <a:pt x="26" y="2"/>
                    </a:cubicBezTo>
                    <a:cubicBezTo>
                      <a:pt x="26" y="2"/>
                      <a:pt x="26" y="2"/>
                      <a:pt x="26" y="2"/>
                    </a:cubicBezTo>
                    <a:cubicBezTo>
                      <a:pt x="26" y="2"/>
                      <a:pt x="26" y="2"/>
                      <a:pt x="26" y="2"/>
                    </a:cubicBezTo>
                    <a:cubicBezTo>
                      <a:pt x="25" y="1"/>
                      <a:pt x="25" y="1"/>
                      <a:pt x="25" y="1"/>
                    </a:cubicBezTo>
                    <a:cubicBezTo>
                      <a:pt x="25" y="2"/>
                      <a:pt x="25" y="2"/>
                      <a:pt x="25" y="2"/>
                    </a:cubicBezTo>
                    <a:cubicBezTo>
                      <a:pt x="25" y="2"/>
                      <a:pt x="25" y="2"/>
                      <a:pt x="25" y="2"/>
                    </a:cubicBezTo>
                    <a:cubicBezTo>
                      <a:pt x="25" y="2"/>
                      <a:pt x="25" y="2"/>
                      <a:pt x="25" y="2"/>
                    </a:cubicBezTo>
                    <a:cubicBezTo>
                      <a:pt x="25" y="2"/>
                      <a:pt x="25" y="2"/>
                      <a:pt x="25" y="2"/>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5" y="1"/>
                      <a:pt x="25" y="1"/>
                      <a:pt x="25"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6" y="1"/>
                      <a:pt x="26" y="1"/>
                      <a:pt x="26" y="1"/>
                    </a:cubicBezTo>
                    <a:cubicBezTo>
                      <a:pt x="27"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8" y="1"/>
                      <a:pt x="28" y="1"/>
                      <a:pt x="28" y="1"/>
                    </a:cubicBezTo>
                    <a:cubicBezTo>
                      <a:pt x="28" y="1"/>
                      <a:pt x="28" y="1"/>
                      <a:pt x="28" y="1"/>
                    </a:cubicBezTo>
                    <a:cubicBezTo>
                      <a:pt x="29" y="1"/>
                      <a:pt x="29" y="1"/>
                      <a:pt x="29" y="1"/>
                    </a:cubicBezTo>
                    <a:cubicBezTo>
                      <a:pt x="29" y="1"/>
                      <a:pt x="29" y="1"/>
                      <a:pt x="29" y="1"/>
                    </a:cubicBezTo>
                    <a:cubicBezTo>
                      <a:pt x="29" y="1"/>
                      <a:pt x="29" y="1"/>
                      <a:pt x="29"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0" y="1"/>
                      <a:pt x="30" y="1"/>
                      <a:pt x="30" y="1"/>
                    </a:cubicBez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2" y="1"/>
                      <a:pt x="32" y="1"/>
                      <a:pt x="32" y="1"/>
                    </a:cubicBezTo>
                    <a:cubicBezTo>
                      <a:pt x="32" y="1"/>
                      <a:pt x="32" y="1"/>
                      <a:pt x="32" y="1"/>
                    </a:cubicBezTo>
                    <a:cubicBezTo>
                      <a:pt x="32" y="1"/>
                      <a:pt x="32" y="1"/>
                      <a:pt x="32" y="1"/>
                    </a:cubicBezTo>
                    <a:cubicBezTo>
                      <a:pt x="32" y="1"/>
                      <a:pt x="32" y="1"/>
                      <a:pt x="32" y="1"/>
                    </a:cubicBezTo>
                    <a:cubicBezTo>
                      <a:pt x="33" y="1"/>
                      <a:pt x="33" y="1"/>
                      <a:pt x="33" y="1"/>
                    </a:cubicBezTo>
                    <a:cubicBezTo>
                      <a:pt x="33" y="1"/>
                      <a:pt x="33" y="1"/>
                      <a:pt x="33" y="1"/>
                    </a:cubicBezTo>
                    <a:cubicBezTo>
                      <a:pt x="33" y="2"/>
                      <a:pt x="33" y="2"/>
                      <a:pt x="33" y="2"/>
                    </a:cubicBezTo>
                    <a:cubicBezTo>
                      <a:pt x="33" y="2"/>
                      <a:pt x="33" y="2"/>
                      <a:pt x="33" y="2"/>
                    </a:cubicBezTo>
                    <a:cubicBezTo>
                      <a:pt x="33" y="2"/>
                      <a:pt x="33" y="2"/>
                      <a:pt x="33" y="2"/>
                    </a:cubicBezTo>
                    <a:cubicBezTo>
                      <a:pt x="33" y="2"/>
                      <a:pt x="33" y="2"/>
                      <a:pt x="33"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4" y="2"/>
                      <a:pt x="34" y="2"/>
                      <a:pt x="34" y="2"/>
                    </a:cubicBezTo>
                    <a:cubicBezTo>
                      <a:pt x="33" y="2"/>
                      <a:pt x="33" y="2"/>
                      <a:pt x="33" y="2"/>
                    </a:cubicBezTo>
                    <a:cubicBezTo>
                      <a:pt x="33" y="2"/>
                      <a:pt x="33" y="2"/>
                      <a:pt x="33" y="2"/>
                    </a:cubicBezTo>
                    <a:cubicBezTo>
                      <a:pt x="33" y="2"/>
                      <a:pt x="33" y="2"/>
                      <a:pt x="33" y="2"/>
                    </a:cubicBezTo>
                    <a:cubicBezTo>
                      <a:pt x="33" y="2"/>
                      <a:pt x="33" y="2"/>
                      <a:pt x="33" y="2"/>
                    </a:cubicBezTo>
                    <a:cubicBezTo>
                      <a:pt x="33" y="2"/>
                      <a:pt x="33" y="2"/>
                      <a:pt x="33" y="2"/>
                    </a:cubicBezTo>
                    <a:cubicBezTo>
                      <a:pt x="33" y="3"/>
                      <a:pt x="33" y="3"/>
                      <a:pt x="33" y="3"/>
                    </a:cubicBezTo>
                    <a:cubicBezTo>
                      <a:pt x="33" y="3"/>
                      <a:pt x="33" y="3"/>
                      <a:pt x="33" y="3"/>
                    </a:cubicBezTo>
                    <a:cubicBezTo>
                      <a:pt x="33" y="3"/>
                      <a:pt x="33" y="3"/>
                      <a:pt x="33" y="3"/>
                    </a:cubicBezTo>
                    <a:cubicBezTo>
                      <a:pt x="33" y="3"/>
                      <a:pt x="33" y="3"/>
                      <a:pt x="33" y="3"/>
                    </a:cubicBezTo>
                    <a:cubicBezTo>
                      <a:pt x="33" y="3"/>
                      <a:pt x="33" y="3"/>
                      <a:pt x="33" y="3"/>
                    </a:cubicBezTo>
                    <a:cubicBezTo>
                      <a:pt x="33" y="3"/>
                      <a:pt x="33" y="3"/>
                      <a:pt x="33" y="3"/>
                    </a:cubicBezTo>
                    <a:cubicBezTo>
                      <a:pt x="33" y="3"/>
                      <a:pt x="33" y="3"/>
                      <a:pt x="33" y="3"/>
                    </a:cubicBezTo>
                    <a:cubicBezTo>
                      <a:pt x="34" y="3"/>
                      <a:pt x="34" y="3"/>
                      <a:pt x="34" y="3"/>
                    </a:cubicBezTo>
                    <a:cubicBezTo>
                      <a:pt x="34" y="3"/>
                      <a:pt x="34" y="3"/>
                      <a:pt x="34" y="3"/>
                    </a:cubicBezTo>
                    <a:cubicBezTo>
                      <a:pt x="33" y="3"/>
                      <a:pt x="33" y="3"/>
                      <a:pt x="33" y="3"/>
                    </a:cubicBezTo>
                    <a:cubicBezTo>
                      <a:pt x="33" y="3"/>
                      <a:pt x="33" y="3"/>
                      <a:pt x="33" y="3"/>
                    </a:cubicBezTo>
                    <a:cubicBezTo>
                      <a:pt x="33" y="3"/>
                      <a:pt x="33" y="3"/>
                      <a:pt x="33" y="3"/>
                    </a:cubicBezTo>
                    <a:cubicBezTo>
                      <a:pt x="33" y="3"/>
                      <a:pt x="33" y="3"/>
                      <a:pt x="33" y="3"/>
                    </a:cubicBezTo>
                    <a:cubicBezTo>
                      <a:pt x="33" y="3"/>
                      <a:pt x="33" y="3"/>
                      <a:pt x="33"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5" y="3"/>
                      <a:pt x="35" y="3"/>
                      <a:pt x="35" y="3"/>
                    </a:cubicBezTo>
                    <a:cubicBezTo>
                      <a:pt x="35" y="3"/>
                      <a:pt x="35" y="3"/>
                      <a:pt x="35" y="3"/>
                    </a:cubicBezTo>
                    <a:cubicBezTo>
                      <a:pt x="35" y="3"/>
                      <a:pt x="35" y="3"/>
                      <a:pt x="35" y="3"/>
                    </a:cubicBezTo>
                    <a:cubicBezTo>
                      <a:pt x="35" y="3"/>
                      <a:pt x="35" y="3"/>
                      <a:pt x="35" y="3"/>
                    </a:cubicBezTo>
                    <a:cubicBezTo>
                      <a:pt x="34" y="3"/>
                      <a:pt x="34" y="3"/>
                      <a:pt x="34" y="3"/>
                    </a:cubicBezTo>
                    <a:cubicBezTo>
                      <a:pt x="34" y="3"/>
                      <a:pt x="34" y="3"/>
                      <a:pt x="34" y="3"/>
                    </a:cubicBezTo>
                    <a:cubicBezTo>
                      <a:pt x="34" y="3"/>
                      <a:pt x="34" y="3"/>
                      <a:pt x="34" y="3"/>
                    </a:cubicBezTo>
                    <a:cubicBezTo>
                      <a:pt x="34" y="3"/>
                      <a:pt x="34" y="3"/>
                      <a:pt x="34" y="3"/>
                    </a:cubicBezTo>
                    <a:cubicBezTo>
                      <a:pt x="34" y="2"/>
                      <a:pt x="34" y="2"/>
                      <a:pt x="34" y="2"/>
                    </a:cubicBezTo>
                    <a:cubicBezTo>
                      <a:pt x="34" y="2"/>
                      <a:pt x="34" y="2"/>
                      <a:pt x="34"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5" y="2"/>
                      <a:pt x="35" y="2"/>
                      <a:pt x="35" y="2"/>
                    </a:cubicBezTo>
                    <a:cubicBezTo>
                      <a:pt x="34" y="2"/>
                      <a:pt x="34" y="2"/>
                      <a:pt x="34" y="2"/>
                    </a:cubicBezTo>
                    <a:cubicBezTo>
                      <a:pt x="34" y="2"/>
                      <a:pt x="34" y="2"/>
                      <a:pt x="34" y="2"/>
                    </a:cubicBezTo>
                    <a:cubicBezTo>
                      <a:pt x="34" y="2"/>
                      <a:pt x="34" y="2"/>
                      <a:pt x="34" y="2"/>
                    </a:cubicBezTo>
                    <a:cubicBezTo>
                      <a:pt x="34" y="2"/>
                      <a:pt x="34" y="2"/>
                      <a:pt x="34" y="2"/>
                    </a:cubicBezTo>
                    <a:close/>
                    <a:moveTo>
                      <a:pt x="11" y="27"/>
                    </a:moveTo>
                    <a:cubicBezTo>
                      <a:pt x="11" y="27"/>
                      <a:pt x="11" y="27"/>
                      <a:pt x="10" y="27"/>
                    </a:cubicBezTo>
                    <a:cubicBezTo>
                      <a:pt x="10" y="27"/>
                      <a:pt x="10" y="27"/>
                      <a:pt x="10" y="27"/>
                    </a:cubicBezTo>
                    <a:cubicBezTo>
                      <a:pt x="10" y="27"/>
                      <a:pt x="10" y="27"/>
                      <a:pt x="10"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ubicBezTo>
                      <a:pt x="11" y="27"/>
                      <a:pt x="11" y="27"/>
                      <a:pt x="11" y="27"/>
                    </a:cubicBezTo>
                    <a:close/>
                    <a:moveTo>
                      <a:pt x="0" y="13"/>
                    </a:moveTo>
                    <a:cubicBezTo>
                      <a:pt x="1" y="11"/>
                      <a:pt x="1" y="10"/>
                      <a:pt x="2" y="8"/>
                    </a:cubicBezTo>
                    <a:cubicBezTo>
                      <a:pt x="2" y="8"/>
                      <a:pt x="2" y="8"/>
                      <a:pt x="2" y="8"/>
                    </a:cubicBezTo>
                    <a:cubicBezTo>
                      <a:pt x="2" y="8"/>
                      <a:pt x="2" y="8"/>
                      <a:pt x="2" y="8"/>
                    </a:cubicBezTo>
                    <a:cubicBezTo>
                      <a:pt x="2" y="8"/>
                      <a:pt x="2" y="8"/>
                      <a:pt x="2" y="8"/>
                    </a:cubicBezTo>
                    <a:cubicBezTo>
                      <a:pt x="2" y="8"/>
                      <a:pt x="2" y="8"/>
                      <a:pt x="2" y="8"/>
                    </a:cubicBezTo>
                    <a:cubicBezTo>
                      <a:pt x="2" y="8"/>
                      <a:pt x="2" y="8"/>
                      <a:pt x="2" y="8"/>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9"/>
                      <a:pt x="2" y="9"/>
                      <a:pt x="2" y="9"/>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2" y="10"/>
                      <a:pt x="2" y="10"/>
                      <a:pt x="2"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1" y="11"/>
                      <a:pt x="1" y="11"/>
                      <a:pt x="1"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1" y="11"/>
                      <a:pt x="1" y="11"/>
                      <a:pt x="1" y="11"/>
                    </a:cubicBezTo>
                    <a:cubicBezTo>
                      <a:pt x="2" y="11"/>
                      <a:pt x="2" y="11"/>
                      <a:pt x="2" y="11"/>
                    </a:cubicBezTo>
                    <a:cubicBezTo>
                      <a:pt x="2" y="11"/>
                      <a:pt x="2" y="11"/>
                      <a:pt x="2" y="11"/>
                    </a:cubicBezTo>
                    <a:cubicBezTo>
                      <a:pt x="1" y="11"/>
                      <a:pt x="1" y="11"/>
                      <a:pt x="1" y="11"/>
                    </a:cubicBezTo>
                    <a:cubicBezTo>
                      <a:pt x="1" y="11"/>
                      <a:pt x="1" y="11"/>
                      <a:pt x="1" y="11"/>
                    </a:cubicBezTo>
                    <a:cubicBezTo>
                      <a:pt x="1" y="11"/>
                      <a:pt x="1" y="11"/>
                      <a:pt x="1" y="11"/>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3"/>
                      <a:pt x="1" y="13"/>
                      <a:pt x="1" y="13"/>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1" y="12"/>
                      <a:pt x="1" y="12"/>
                      <a:pt x="1" y="12"/>
                    </a:cubicBezTo>
                    <a:cubicBezTo>
                      <a:pt x="0" y="12"/>
                      <a:pt x="0" y="12"/>
                      <a:pt x="0" y="12"/>
                    </a:cubicBezTo>
                    <a:cubicBezTo>
                      <a:pt x="0" y="13"/>
                      <a:pt x="0" y="13"/>
                      <a:pt x="0" y="13"/>
                    </a:cubicBezTo>
                    <a:cubicBezTo>
                      <a:pt x="0" y="13"/>
                      <a:pt x="0" y="13"/>
                      <a:pt x="0" y="13"/>
                    </a:cubicBezTo>
                    <a:cubicBezTo>
                      <a:pt x="0" y="13"/>
                      <a:pt x="0" y="13"/>
                      <a:pt x="0" y="13"/>
                    </a:cubicBezTo>
                    <a:close/>
                    <a:moveTo>
                      <a:pt x="6" y="4"/>
                    </a:move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ubicBezTo>
                      <a:pt x="6" y="4"/>
                      <a:pt x="6" y="4"/>
                      <a:pt x="6" y="4"/>
                    </a:cubicBezTo>
                    <a:close/>
                    <a:moveTo>
                      <a:pt x="6" y="4"/>
                    </a:moveTo>
                    <a:cubicBezTo>
                      <a:pt x="7" y="4"/>
                      <a:pt x="7" y="4"/>
                      <a:pt x="7" y="4"/>
                    </a:cubicBezTo>
                    <a:cubicBezTo>
                      <a:pt x="7" y="4"/>
                      <a:pt x="7" y="4"/>
                      <a:pt x="7" y="4"/>
                    </a:cubicBezTo>
                    <a:cubicBezTo>
                      <a:pt x="6" y="4"/>
                      <a:pt x="6" y="4"/>
                      <a:pt x="6" y="4"/>
                    </a:cubicBezTo>
                    <a:close/>
                    <a:moveTo>
                      <a:pt x="7" y="4"/>
                    </a:moveTo>
                    <a:cubicBezTo>
                      <a:pt x="7" y="4"/>
                      <a:pt x="7" y="3"/>
                      <a:pt x="7" y="3"/>
                    </a:cubicBezTo>
                    <a:cubicBezTo>
                      <a:pt x="7" y="3"/>
                      <a:pt x="7" y="3"/>
                      <a:pt x="7" y="3"/>
                    </a:cubicBezTo>
                    <a:cubicBezTo>
                      <a:pt x="7" y="3"/>
                      <a:pt x="7" y="3"/>
                      <a:pt x="7" y="3"/>
                    </a:cubicBezTo>
                    <a:cubicBezTo>
                      <a:pt x="7" y="3"/>
                      <a:pt x="7" y="3"/>
                      <a:pt x="7" y="3"/>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ubicBezTo>
                      <a:pt x="7" y="4"/>
                      <a:pt x="7" y="4"/>
                      <a:pt x="7" y="4"/>
                    </a:cubicBezTo>
                    <a:close/>
                    <a:moveTo>
                      <a:pt x="7" y="3"/>
                    </a:moveTo>
                    <a:cubicBezTo>
                      <a:pt x="7" y="3"/>
                      <a:pt x="7" y="3"/>
                      <a:pt x="7" y="3"/>
                    </a:cubicBezTo>
                    <a:cubicBezTo>
                      <a:pt x="7" y="3"/>
                      <a:pt x="7" y="3"/>
                      <a:pt x="7" y="3"/>
                    </a:cubicBezTo>
                    <a:cubicBezTo>
                      <a:pt x="7" y="3"/>
                      <a:pt x="7" y="3"/>
                      <a:pt x="7" y="3"/>
                    </a:cubicBezTo>
                    <a:cubicBezTo>
                      <a:pt x="8" y="3"/>
                      <a:pt x="8" y="3"/>
                      <a:pt x="8" y="3"/>
                    </a:cubicBezTo>
                    <a:cubicBezTo>
                      <a:pt x="8" y="3"/>
                      <a:pt x="8" y="3"/>
                      <a:pt x="8" y="3"/>
                    </a:cubicBezTo>
                    <a:cubicBezTo>
                      <a:pt x="8" y="3"/>
                      <a:pt x="8" y="3"/>
                      <a:pt x="8" y="3"/>
                    </a:cubicBezTo>
                    <a:cubicBezTo>
                      <a:pt x="8" y="3"/>
                      <a:pt x="8" y="3"/>
                      <a:pt x="8" y="3"/>
                    </a:cubicBezTo>
                    <a:cubicBezTo>
                      <a:pt x="7" y="3"/>
                      <a:pt x="7" y="3"/>
                      <a:pt x="7" y="3"/>
                    </a:cubicBezTo>
                    <a:close/>
                    <a:moveTo>
                      <a:pt x="19" y="2"/>
                    </a:moveTo>
                    <a:cubicBezTo>
                      <a:pt x="19" y="2"/>
                      <a:pt x="19" y="2"/>
                      <a:pt x="19" y="2"/>
                    </a:cubicBezTo>
                    <a:cubicBezTo>
                      <a:pt x="19" y="2"/>
                      <a:pt x="19" y="2"/>
                      <a:pt x="19" y="2"/>
                    </a:cubicBezTo>
                    <a:cubicBezTo>
                      <a:pt x="19" y="2"/>
                      <a:pt x="19" y="2"/>
                      <a:pt x="19" y="2"/>
                    </a:cubicBezTo>
                    <a:cubicBezTo>
                      <a:pt x="19" y="2"/>
                      <a:pt x="19" y="2"/>
                      <a:pt x="19" y="2"/>
                    </a:cubicBezTo>
                    <a:close/>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lose/>
                    <a:moveTo>
                      <a:pt x="9" y="3"/>
                    </a:moveTo>
                    <a:cubicBezTo>
                      <a:pt x="9" y="3"/>
                      <a:pt x="9" y="3"/>
                      <a:pt x="9" y="3"/>
                    </a:cubicBezTo>
                    <a:cubicBezTo>
                      <a:pt x="9" y="3"/>
                      <a:pt x="9" y="3"/>
                      <a:pt x="9" y="3"/>
                    </a:cubicBezTo>
                    <a:cubicBezTo>
                      <a:pt x="9" y="3"/>
                      <a:pt x="9" y="3"/>
                      <a:pt x="9" y="3"/>
                    </a:cubicBezTo>
                    <a:cubicBezTo>
                      <a:pt x="9" y="3"/>
                      <a:pt x="9" y="3"/>
                      <a:pt x="9" y="3"/>
                    </a:cubicBezTo>
                    <a:close/>
                    <a:moveTo>
                      <a:pt x="20" y="0"/>
                    </a:moveTo>
                    <a:cubicBezTo>
                      <a:pt x="20" y="0"/>
                      <a:pt x="20" y="0"/>
                      <a:pt x="20" y="0"/>
                    </a:cubicBezTo>
                    <a:cubicBezTo>
                      <a:pt x="20" y="0"/>
                      <a:pt x="20" y="0"/>
                      <a:pt x="20" y="0"/>
                    </a:cubicBezTo>
                    <a:cubicBezTo>
                      <a:pt x="20" y="0"/>
                      <a:pt x="20" y="0"/>
                      <a:pt x="20" y="0"/>
                    </a:cubicBezTo>
                    <a:cubicBezTo>
                      <a:pt x="20" y="0"/>
                      <a:pt x="20" y="0"/>
                      <a:pt x="20" y="0"/>
                    </a:cubicBezTo>
                    <a:close/>
                    <a:moveTo>
                      <a:pt x="26" y="0"/>
                    </a:move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lose/>
                    <a:moveTo>
                      <a:pt x="19" y="2"/>
                    </a:moveTo>
                    <a:cubicBezTo>
                      <a:pt x="19" y="2"/>
                      <a:pt x="19" y="2"/>
                      <a:pt x="19" y="2"/>
                    </a:cubicBezTo>
                    <a:cubicBezTo>
                      <a:pt x="19" y="2"/>
                      <a:pt x="19" y="2"/>
                      <a:pt x="19" y="2"/>
                    </a:cubicBezTo>
                    <a:cubicBezTo>
                      <a:pt x="19" y="2"/>
                      <a:pt x="19" y="2"/>
                      <a:pt x="19" y="2"/>
                    </a:cubicBezTo>
                    <a:cubicBezTo>
                      <a:pt x="19" y="2"/>
                      <a:pt x="19" y="2"/>
                      <a:pt x="19" y="2"/>
                    </a:cubicBezTo>
                    <a:cubicBezTo>
                      <a:pt x="19" y="2"/>
                      <a:pt x="19" y="2"/>
                      <a:pt x="19" y="2"/>
                    </a:cubicBezTo>
                    <a:cubicBezTo>
                      <a:pt x="19" y="2"/>
                      <a:pt x="19" y="2"/>
                      <a:pt x="19" y="2"/>
                    </a:cubicBezTo>
                    <a:cubicBezTo>
                      <a:pt x="19" y="2"/>
                      <a:pt x="19" y="2"/>
                      <a:pt x="19" y="2"/>
                    </a:cubicBezTo>
                    <a:cubicBezTo>
                      <a:pt x="19" y="2"/>
                      <a:pt x="19" y="2"/>
                      <a:pt x="19" y="2"/>
                    </a:cubicBezTo>
                    <a:close/>
                    <a:moveTo>
                      <a:pt x="28" y="5"/>
                    </a:moveTo>
                    <a:cubicBezTo>
                      <a:pt x="28" y="5"/>
                      <a:pt x="28" y="5"/>
                      <a:pt x="28" y="5"/>
                    </a:cubicBezTo>
                    <a:cubicBezTo>
                      <a:pt x="28" y="5"/>
                      <a:pt x="28" y="5"/>
                      <a:pt x="28" y="5"/>
                    </a:cubicBezTo>
                    <a:cubicBezTo>
                      <a:pt x="28" y="5"/>
                      <a:pt x="28" y="5"/>
                      <a:pt x="28" y="5"/>
                    </a:cubicBezTo>
                    <a:cubicBezTo>
                      <a:pt x="28" y="5"/>
                      <a:pt x="28" y="5"/>
                      <a:pt x="28" y="5"/>
                    </a:cubicBezTo>
                    <a:cubicBezTo>
                      <a:pt x="29" y="5"/>
                      <a:pt x="29" y="5"/>
                      <a:pt x="29" y="5"/>
                    </a:cubicBezTo>
                    <a:cubicBezTo>
                      <a:pt x="29" y="5"/>
                      <a:pt x="29" y="5"/>
                      <a:pt x="29"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lose/>
                    <a:moveTo>
                      <a:pt x="8" y="20"/>
                    </a:move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ubicBezTo>
                      <a:pt x="8" y="20"/>
                      <a:pt x="8" y="20"/>
                      <a:pt x="8" y="20"/>
                    </a:cubicBezTo>
                    <a:close/>
                    <a:moveTo>
                      <a:pt x="33" y="17"/>
                    </a:moveTo>
                    <a:cubicBezTo>
                      <a:pt x="33" y="17"/>
                      <a:pt x="33" y="17"/>
                      <a:pt x="33" y="17"/>
                    </a:cubicBezTo>
                    <a:cubicBezTo>
                      <a:pt x="33" y="17"/>
                      <a:pt x="33" y="17"/>
                      <a:pt x="33" y="17"/>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lose/>
                    <a:moveTo>
                      <a:pt x="9" y="3"/>
                    </a:move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9" y="3"/>
                      <a:pt x="9" y="3"/>
                      <a:pt x="9" y="3"/>
                    </a:cubicBezTo>
                    <a:cubicBezTo>
                      <a:pt x="9" y="3"/>
                      <a:pt x="9" y="3"/>
                      <a:pt x="9" y="3"/>
                    </a:cubicBezTo>
                    <a:close/>
                    <a:moveTo>
                      <a:pt x="11" y="23"/>
                    </a:moveTo>
                    <a:cubicBezTo>
                      <a:pt x="11" y="23"/>
                      <a:pt x="11" y="23"/>
                      <a:pt x="11" y="23"/>
                    </a:cubicBezTo>
                    <a:cubicBezTo>
                      <a:pt x="11" y="23"/>
                      <a:pt x="11" y="23"/>
                      <a:pt x="11" y="23"/>
                    </a:cubicBezTo>
                    <a:cubicBezTo>
                      <a:pt x="11" y="23"/>
                      <a:pt x="11" y="23"/>
                      <a:pt x="11" y="23"/>
                    </a:cubicBezTo>
                    <a:cubicBezTo>
                      <a:pt x="11" y="24"/>
                      <a:pt x="11" y="24"/>
                      <a:pt x="11" y="24"/>
                    </a:cubicBezTo>
                    <a:cubicBezTo>
                      <a:pt x="11" y="24"/>
                      <a:pt x="11" y="24"/>
                      <a:pt x="11" y="24"/>
                    </a:cubicBezTo>
                    <a:cubicBezTo>
                      <a:pt x="11" y="23"/>
                      <a:pt x="11" y="23"/>
                      <a:pt x="11" y="23"/>
                    </a:cubicBezTo>
                    <a:cubicBezTo>
                      <a:pt x="11" y="23"/>
                      <a:pt x="11" y="23"/>
                      <a:pt x="11" y="23"/>
                    </a:cubicBezTo>
                    <a:cubicBezTo>
                      <a:pt x="11" y="23"/>
                      <a:pt x="11" y="23"/>
                      <a:pt x="11" y="23"/>
                    </a:cubicBezTo>
                    <a:cubicBezTo>
                      <a:pt x="11" y="23"/>
                      <a:pt x="11" y="23"/>
                      <a:pt x="11" y="23"/>
                    </a:cubicBezTo>
                    <a:cubicBezTo>
                      <a:pt x="11" y="23"/>
                      <a:pt x="11" y="23"/>
                      <a:pt x="11" y="23"/>
                    </a:cubicBezTo>
                    <a:cubicBezTo>
                      <a:pt x="11" y="23"/>
                      <a:pt x="11" y="23"/>
                      <a:pt x="11" y="23"/>
                    </a:cubicBezTo>
                    <a:cubicBezTo>
                      <a:pt x="11" y="23"/>
                      <a:pt x="11" y="23"/>
                      <a:pt x="11" y="23"/>
                    </a:cubicBezTo>
                    <a:close/>
                    <a:moveTo>
                      <a:pt x="27" y="7"/>
                    </a:move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lose/>
                    <a:moveTo>
                      <a:pt x="11" y="26"/>
                    </a:move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ubicBezTo>
                      <a:pt x="11" y="26"/>
                      <a:pt x="11" y="26"/>
                      <a:pt x="11" y="26"/>
                    </a:cubicBezTo>
                    <a:close/>
                    <a:moveTo>
                      <a:pt x="28" y="4"/>
                    </a:moveTo>
                    <a:cubicBezTo>
                      <a:pt x="28" y="4"/>
                      <a:pt x="28" y="4"/>
                      <a:pt x="28" y="4"/>
                    </a:cubicBezTo>
                    <a:cubicBezTo>
                      <a:pt x="28" y="4"/>
                      <a:pt x="28" y="4"/>
                      <a:pt x="28" y="4"/>
                    </a:cubicBezTo>
                    <a:cubicBezTo>
                      <a:pt x="28" y="4"/>
                      <a:pt x="28" y="4"/>
                      <a:pt x="28" y="4"/>
                    </a:cubicBezTo>
                    <a:cubicBezTo>
                      <a:pt x="28" y="4"/>
                      <a:pt x="28" y="4"/>
                      <a:pt x="28" y="4"/>
                    </a:cubicBezTo>
                    <a:cubicBezTo>
                      <a:pt x="28" y="5"/>
                      <a:pt x="28" y="5"/>
                      <a:pt x="28" y="5"/>
                    </a:cubicBezTo>
                    <a:cubicBezTo>
                      <a:pt x="29" y="5"/>
                      <a:pt x="29" y="5"/>
                      <a:pt x="29" y="5"/>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8" y="4"/>
                      <a:pt x="28" y="4"/>
                      <a:pt x="28" y="4"/>
                    </a:cubicBezTo>
                    <a:cubicBezTo>
                      <a:pt x="28" y="4"/>
                      <a:pt x="28" y="4"/>
                      <a:pt x="28" y="4"/>
                    </a:cubicBezTo>
                    <a:cubicBezTo>
                      <a:pt x="28" y="4"/>
                      <a:pt x="28" y="4"/>
                      <a:pt x="28" y="4"/>
                    </a:cubicBezTo>
                    <a:close/>
                    <a:moveTo>
                      <a:pt x="20" y="4"/>
                    </a:move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lose/>
                    <a:moveTo>
                      <a:pt x="18" y="6"/>
                    </a:move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ubicBezTo>
                      <a:pt x="18" y="6"/>
                      <a:pt x="18" y="6"/>
                      <a:pt x="18" y="6"/>
                    </a:cubicBezTo>
                    <a:close/>
                    <a:moveTo>
                      <a:pt x="18" y="5"/>
                    </a:moveTo>
                    <a:cubicBezTo>
                      <a:pt x="18" y="5"/>
                      <a:pt x="18" y="5"/>
                      <a:pt x="18" y="5"/>
                    </a:cubicBezTo>
                    <a:cubicBezTo>
                      <a:pt x="18" y="5"/>
                      <a:pt x="18" y="5"/>
                      <a:pt x="18" y="5"/>
                    </a:cubicBezTo>
                    <a:cubicBezTo>
                      <a:pt x="18" y="5"/>
                      <a:pt x="18" y="5"/>
                      <a:pt x="18" y="5"/>
                    </a:cubicBezTo>
                    <a:cubicBezTo>
                      <a:pt x="18" y="5"/>
                      <a:pt x="18" y="5"/>
                      <a:pt x="18" y="5"/>
                    </a:cubicBezTo>
                    <a:cubicBezTo>
                      <a:pt x="18" y="5"/>
                      <a:pt x="18" y="5"/>
                      <a:pt x="18" y="5"/>
                    </a:cubicBezTo>
                    <a:cubicBezTo>
                      <a:pt x="18" y="5"/>
                      <a:pt x="18" y="5"/>
                      <a:pt x="18" y="5"/>
                    </a:cubicBezTo>
                    <a:cubicBezTo>
                      <a:pt x="18" y="5"/>
                      <a:pt x="18" y="5"/>
                      <a:pt x="18" y="5"/>
                    </a:cubicBezTo>
                    <a:cubicBezTo>
                      <a:pt x="18" y="5"/>
                      <a:pt x="18" y="5"/>
                      <a:pt x="18" y="5"/>
                    </a:cubicBezTo>
                    <a:cubicBezTo>
                      <a:pt x="18" y="5"/>
                      <a:pt x="18" y="5"/>
                      <a:pt x="18" y="5"/>
                    </a:cubicBezTo>
                    <a:cubicBezTo>
                      <a:pt x="17" y="5"/>
                      <a:pt x="17" y="5"/>
                      <a:pt x="17" y="5"/>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7" y="6"/>
                      <a:pt x="17" y="6"/>
                      <a:pt x="17" y="6"/>
                    </a:cubicBezTo>
                    <a:cubicBezTo>
                      <a:pt x="18" y="7"/>
                      <a:pt x="18" y="7"/>
                      <a:pt x="18"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8" y="7"/>
                    </a:cubicBezTo>
                    <a:cubicBezTo>
                      <a:pt x="18" y="7"/>
                      <a:pt x="18" y="7"/>
                      <a:pt x="18"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7" y="9"/>
                      <a:pt x="17" y="9"/>
                      <a:pt x="17" y="9"/>
                    </a:cubicBezTo>
                    <a:cubicBezTo>
                      <a:pt x="17" y="9"/>
                      <a:pt x="17" y="9"/>
                      <a:pt x="17" y="9"/>
                    </a:cubicBezTo>
                    <a:cubicBezTo>
                      <a:pt x="17" y="9"/>
                      <a:pt x="17" y="9"/>
                      <a:pt x="17" y="9"/>
                    </a:cubicBezTo>
                    <a:cubicBezTo>
                      <a:pt x="17" y="9"/>
                      <a:pt x="17" y="9"/>
                      <a:pt x="17" y="9"/>
                    </a:cubicBezTo>
                    <a:cubicBezTo>
                      <a:pt x="17" y="9"/>
                      <a:pt x="17" y="9"/>
                      <a:pt x="17" y="9"/>
                    </a:cubicBezTo>
                    <a:cubicBezTo>
                      <a:pt x="17" y="9"/>
                      <a:pt x="17" y="9"/>
                      <a:pt x="17" y="9"/>
                    </a:cubicBezTo>
                    <a:cubicBezTo>
                      <a:pt x="17" y="9"/>
                      <a:pt x="17" y="9"/>
                      <a:pt x="17" y="9"/>
                    </a:cubicBezTo>
                    <a:cubicBezTo>
                      <a:pt x="17" y="8"/>
                      <a:pt x="17" y="8"/>
                      <a:pt x="17" y="8"/>
                    </a:cubicBezTo>
                    <a:cubicBezTo>
                      <a:pt x="17" y="8"/>
                      <a:pt x="17" y="8"/>
                      <a:pt x="17" y="8"/>
                    </a:cubicBezTo>
                    <a:cubicBezTo>
                      <a:pt x="17" y="8"/>
                      <a:pt x="17" y="8"/>
                      <a:pt x="17" y="8"/>
                    </a:cubicBezTo>
                    <a:cubicBezTo>
                      <a:pt x="17" y="8"/>
                      <a:pt x="17" y="8"/>
                      <a:pt x="17" y="8"/>
                    </a:cubicBezTo>
                    <a:cubicBezTo>
                      <a:pt x="17" y="8"/>
                      <a:pt x="17" y="8"/>
                      <a:pt x="17" y="8"/>
                    </a:cubicBezTo>
                    <a:cubicBezTo>
                      <a:pt x="17" y="8"/>
                      <a:pt x="17" y="8"/>
                      <a:pt x="17" y="8"/>
                    </a:cubicBezTo>
                    <a:cubicBezTo>
                      <a:pt x="17" y="8"/>
                      <a:pt x="17" y="8"/>
                      <a:pt x="17" y="8"/>
                    </a:cubicBezTo>
                    <a:cubicBezTo>
                      <a:pt x="17" y="8"/>
                      <a:pt x="17" y="8"/>
                      <a:pt x="17" y="8"/>
                    </a:cubicBezTo>
                    <a:cubicBezTo>
                      <a:pt x="17" y="8"/>
                      <a:pt x="17" y="8"/>
                      <a:pt x="17"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7"/>
                      <a:pt x="18" y="7"/>
                      <a:pt x="18" y="7"/>
                    </a:cubicBezTo>
                    <a:cubicBezTo>
                      <a:pt x="19" y="7"/>
                      <a:pt x="19" y="7"/>
                      <a:pt x="19" y="7"/>
                    </a:cubicBezTo>
                    <a:cubicBezTo>
                      <a:pt x="18" y="7"/>
                      <a:pt x="18" y="7"/>
                      <a:pt x="18" y="7"/>
                    </a:cubicBezTo>
                    <a:cubicBezTo>
                      <a:pt x="18" y="8"/>
                      <a:pt x="18" y="8"/>
                      <a:pt x="18"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9" y="8"/>
                      <a:pt x="19" y="8"/>
                      <a:pt x="19"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8"/>
                      <a:pt x="18" y="8"/>
                      <a:pt x="18" y="8"/>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9"/>
                      <a:pt x="18" y="9"/>
                      <a:pt x="18" y="9"/>
                    </a:cubicBezTo>
                    <a:cubicBezTo>
                      <a:pt x="18" y="10"/>
                      <a:pt x="18" y="10"/>
                      <a:pt x="18" y="10"/>
                    </a:cubicBezTo>
                    <a:cubicBezTo>
                      <a:pt x="18" y="10"/>
                      <a:pt x="18" y="10"/>
                      <a:pt x="18" y="10"/>
                    </a:cubicBezTo>
                    <a:cubicBezTo>
                      <a:pt x="18" y="10"/>
                      <a:pt x="18" y="10"/>
                      <a:pt x="18" y="10"/>
                    </a:cubicBezTo>
                    <a:cubicBezTo>
                      <a:pt x="18" y="10"/>
                      <a:pt x="18" y="10"/>
                      <a:pt x="18"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8" y="10"/>
                      <a:pt x="18" y="10"/>
                      <a:pt x="18"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19" y="10"/>
                      <a:pt x="19" y="10"/>
                      <a:pt x="19"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0" y="10"/>
                      <a:pt x="20" y="10"/>
                      <a:pt x="20" y="10"/>
                    </a:cubicBezTo>
                    <a:cubicBezTo>
                      <a:pt x="21" y="10"/>
                      <a:pt x="21" y="10"/>
                      <a:pt x="21" y="10"/>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1" y="8"/>
                      <a:pt x="21" y="8"/>
                      <a:pt x="21" y="8"/>
                    </a:cubicBezTo>
                    <a:cubicBezTo>
                      <a:pt x="20"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20" y="7"/>
                      <a:pt x="20" y="7"/>
                      <a:pt x="20" y="7"/>
                    </a:cubicBezTo>
                    <a:cubicBezTo>
                      <a:pt x="19" y="7"/>
                      <a:pt x="19" y="7"/>
                      <a:pt x="19" y="7"/>
                    </a:cubicBezTo>
                    <a:cubicBezTo>
                      <a:pt x="19" y="7"/>
                      <a:pt x="19" y="7"/>
                      <a:pt x="19" y="7"/>
                    </a:cubicBezTo>
                    <a:cubicBezTo>
                      <a:pt x="19" y="7"/>
                      <a:pt x="19" y="7"/>
                      <a:pt x="19" y="7"/>
                    </a:cubicBezTo>
                    <a:cubicBezTo>
                      <a:pt x="19" y="7"/>
                      <a:pt x="19" y="7"/>
                      <a:pt x="19" y="7"/>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20" y="6"/>
                      <a:pt x="20" y="6"/>
                      <a:pt x="20" y="6"/>
                    </a:cubicBezTo>
                    <a:cubicBezTo>
                      <a:pt x="20" y="6"/>
                      <a:pt x="20" y="6"/>
                      <a:pt x="20"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9" y="5"/>
                      <a:pt x="19" y="5"/>
                      <a:pt x="19" y="5"/>
                    </a:cubicBezTo>
                    <a:cubicBezTo>
                      <a:pt x="18" y="5"/>
                      <a:pt x="18" y="5"/>
                      <a:pt x="18" y="5"/>
                    </a:cubicBezTo>
                    <a:cubicBezTo>
                      <a:pt x="18" y="5"/>
                      <a:pt x="18" y="5"/>
                      <a:pt x="18" y="5"/>
                    </a:cubicBezTo>
                    <a:cubicBezTo>
                      <a:pt x="18" y="5"/>
                      <a:pt x="18" y="5"/>
                      <a:pt x="18" y="5"/>
                    </a:cubicBezTo>
                    <a:cubicBezTo>
                      <a:pt x="18" y="5"/>
                      <a:pt x="18" y="5"/>
                      <a:pt x="18" y="5"/>
                    </a:cubicBezTo>
                    <a:close/>
                    <a:moveTo>
                      <a:pt x="28" y="5"/>
                    </a:move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9" y="6"/>
                      <a:pt x="29" y="6"/>
                    </a:cubicBezTo>
                    <a:cubicBezTo>
                      <a:pt x="29" y="6"/>
                      <a:pt x="29" y="6"/>
                      <a:pt x="29" y="6"/>
                    </a:cubicBezTo>
                    <a:cubicBezTo>
                      <a:pt x="28" y="6"/>
                      <a:pt x="28" y="6"/>
                      <a:pt x="28" y="6"/>
                    </a:cubicBezTo>
                    <a:cubicBezTo>
                      <a:pt x="29" y="6"/>
                      <a:pt x="29" y="6"/>
                      <a:pt x="29" y="6"/>
                    </a:cubicBezTo>
                    <a:cubicBezTo>
                      <a:pt x="29" y="6"/>
                      <a:pt x="29" y="6"/>
                      <a:pt x="29" y="6"/>
                    </a:cubicBezTo>
                    <a:cubicBezTo>
                      <a:pt x="29" y="5"/>
                      <a:pt x="29" y="5"/>
                      <a:pt x="29" y="5"/>
                    </a:cubicBezTo>
                    <a:cubicBezTo>
                      <a:pt x="29" y="5"/>
                      <a:pt x="29" y="5"/>
                      <a:pt x="29" y="5"/>
                    </a:cubicBezTo>
                    <a:cubicBezTo>
                      <a:pt x="28" y="5"/>
                      <a:pt x="28" y="5"/>
                      <a:pt x="28" y="5"/>
                    </a:cubicBezTo>
                    <a:cubicBezTo>
                      <a:pt x="28" y="5"/>
                      <a:pt x="28" y="5"/>
                      <a:pt x="28" y="5"/>
                    </a:cubicBezTo>
                    <a:close/>
                    <a:moveTo>
                      <a:pt x="8" y="3"/>
                    </a:move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3"/>
                      <a:pt x="8" y="3"/>
                      <a:pt x="8" y="3"/>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9" y="4"/>
                      <a:pt x="9" y="4"/>
                      <a:pt x="9" y="4"/>
                    </a:cubicBezTo>
                    <a:cubicBezTo>
                      <a:pt x="9" y="4"/>
                      <a:pt x="9" y="4"/>
                      <a:pt x="9" y="4"/>
                    </a:cubicBezTo>
                    <a:cubicBezTo>
                      <a:pt x="9" y="4"/>
                      <a:pt x="9" y="4"/>
                      <a:pt x="9" y="4"/>
                    </a:cubicBezTo>
                    <a:cubicBezTo>
                      <a:pt x="9" y="4"/>
                      <a:pt x="9" y="4"/>
                      <a:pt x="9" y="4"/>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9" y="3"/>
                      <a:pt x="9" y="3"/>
                      <a:pt x="9" y="3"/>
                    </a:cubicBezTo>
                    <a:cubicBezTo>
                      <a:pt x="8" y="3"/>
                      <a:pt x="8" y="3"/>
                      <a:pt x="8" y="3"/>
                    </a:cubicBezTo>
                    <a:cubicBezTo>
                      <a:pt x="8" y="3"/>
                      <a:pt x="8" y="3"/>
                      <a:pt x="8" y="3"/>
                    </a:cubicBezTo>
                    <a:close/>
                    <a:moveTo>
                      <a:pt x="14" y="4"/>
                    </a:moveTo>
                    <a:cubicBezTo>
                      <a:pt x="14" y="4"/>
                      <a:pt x="14" y="4"/>
                      <a:pt x="14" y="4"/>
                    </a:cubicBezTo>
                    <a:close/>
                    <a:moveTo>
                      <a:pt x="16" y="4"/>
                    </a:move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5" y="4"/>
                      <a:pt x="15" y="4"/>
                      <a:pt x="15"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7" y="5"/>
                      <a:pt x="17" y="5"/>
                      <a:pt x="17" y="5"/>
                    </a:cubicBezTo>
                    <a:cubicBezTo>
                      <a:pt x="17" y="5"/>
                      <a:pt x="17" y="5"/>
                      <a:pt x="17" y="5"/>
                    </a:cubicBezTo>
                    <a:cubicBezTo>
                      <a:pt x="17" y="5"/>
                      <a:pt x="17" y="5"/>
                      <a:pt x="17" y="5"/>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6" y="4"/>
                      <a:pt x="16" y="4"/>
                      <a:pt x="16" y="4"/>
                    </a:cubicBezTo>
                    <a:close/>
                    <a:moveTo>
                      <a:pt x="18" y="7"/>
                    </a:moveTo>
                    <a:cubicBezTo>
                      <a:pt x="18" y="7"/>
                      <a:pt x="18" y="7"/>
                      <a:pt x="18" y="7"/>
                    </a:cubicBezTo>
                    <a:close/>
                    <a:moveTo>
                      <a:pt x="19" y="7"/>
                    </a:moveTo>
                    <a:cubicBezTo>
                      <a:pt x="19" y="7"/>
                      <a:pt x="19" y="7"/>
                      <a:pt x="19" y="7"/>
                    </a:cubicBezTo>
                    <a:close/>
                    <a:moveTo>
                      <a:pt x="18" y="7"/>
                    </a:move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ubicBezTo>
                      <a:pt x="18" y="7"/>
                      <a:pt x="18" y="7"/>
                      <a:pt x="18" y="7"/>
                    </a:cubicBezTo>
                    <a:close/>
                    <a:moveTo>
                      <a:pt x="18" y="7"/>
                    </a:moveTo>
                    <a:cubicBezTo>
                      <a:pt x="18" y="7"/>
                      <a:pt x="18" y="7"/>
                      <a:pt x="18" y="7"/>
                    </a:cubicBezTo>
                    <a:close/>
                    <a:moveTo>
                      <a:pt x="18" y="7"/>
                    </a:moveTo>
                    <a:cubicBezTo>
                      <a:pt x="18" y="7"/>
                      <a:pt x="18" y="7"/>
                      <a:pt x="18" y="7"/>
                    </a:cubicBezTo>
                    <a:close/>
                    <a:moveTo>
                      <a:pt x="7" y="7"/>
                    </a:moveTo>
                    <a:cubicBezTo>
                      <a:pt x="7" y="7"/>
                      <a:pt x="7" y="7"/>
                      <a:pt x="7" y="7"/>
                    </a:cubicBezTo>
                    <a:close/>
                    <a:moveTo>
                      <a:pt x="9" y="4"/>
                    </a:moveTo>
                    <a:cubicBezTo>
                      <a:pt x="9" y="4"/>
                      <a:pt x="9" y="4"/>
                      <a:pt x="9" y="4"/>
                    </a:cubicBezTo>
                    <a:cubicBezTo>
                      <a:pt x="9" y="4"/>
                      <a:pt x="9" y="4"/>
                      <a:pt x="9" y="4"/>
                    </a:cubicBezTo>
                    <a:cubicBezTo>
                      <a:pt x="9" y="4"/>
                      <a:pt x="9" y="4"/>
                      <a:pt x="9" y="4"/>
                    </a:cubicBezTo>
                    <a:cubicBezTo>
                      <a:pt x="9" y="4"/>
                      <a:pt x="9" y="4"/>
                      <a:pt x="9" y="4"/>
                    </a:cubicBezTo>
                    <a:cubicBezTo>
                      <a:pt x="9" y="4"/>
                      <a:pt x="9" y="4"/>
                      <a:pt x="9" y="4"/>
                    </a:cubicBezTo>
                    <a:close/>
                    <a:moveTo>
                      <a:pt x="9" y="4"/>
                    </a:moveTo>
                    <a:cubicBezTo>
                      <a:pt x="9" y="4"/>
                      <a:pt x="9" y="4"/>
                      <a:pt x="9" y="4"/>
                    </a:cubicBezTo>
                    <a:close/>
                    <a:moveTo>
                      <a:pt x="11" y="3"/>
                    </a:moveTo>
                    <a:cubicBezTo>
                      <a:pt x="11" y="3"/>
                      <a:pt x="11" y="3"/>
                      <a:pt x="11" y="3"/>
                    </a:cubicBezTo>
                    <a:cubicBezTo>
                      <a:pt x="11" y="3"/>
                      <a:pt x="11" y="3"/>
                      <a:pt x="11" y="3"/>
                    </a:cubicBezTo>
                    <a:cubicBezTo>
                      <a:pt x="11" y="3"/>
                      <a:pt x="11" y="3"/>
                      <a:pt x="11" y="3"/>
                    </a:cubicBezTo>
                    <a:close/>
                    <a:moveTo>
                      <a:pt x="10" y="3"/>
                    </a:moveTo>
                    <a:cubicBezTo>
                      <a:pt x="10" y="3"/>
                      <a:pt x="10" y="3"/>
                      <a:pt x="10" y="3"/>
                    </a:cubicBezTo>
                    <a:moveTo>
                      <a:pt x="10" y="3"/>
                    </a:moveTo>
                    <a:cubicBezTo>
                      <a:pt x="10" y="3"/>
                      <a:pt x="10" y="3"/>
                      <a:pt x="10" y="3"/>
                    </a:cubicBezTo>
                    <a:cubicBezTo>
                      <a:pt x="10" y="3"/>
                      <a:pt x="10" y="3"/>
                      <a:pt x="10" y="3"/>
                    </a:cubicBezTo>
                    <a:close/>
                    <a:moveTo>
                      <a:pt x="15" y="3"/>
                    </a:moveTo>
                    <a:cubicBezTo>
                      <a:pt x="15" y="3"/>
                      <a:pt x="15" y="3"/>
                      <a:pt x="15" y="3"/>
                    </a:cubicBezTo>
                    <a:cubicBezTo>
                      <a:pt x="15" y="3"/>
                      <a:pt x="15" y="3"/>
                      <a:pt x="15" y="3"/>
                    </a:cubicBezTo>
                    <a:cubicBezTo>
                      <a:pt x="15" y="3"/>
                      <a:pt x="15" y="3"/>
                      <a:pt x="15" y="3"/>
                    </a:cubicBezTo>
                    <a:close/>
                    <a:moveTo>
                      <a:pt x="15" y="2"/>
                    </a:moveTo>
                    <a:cubicBezTo>
                      <a:pt x="15" y="2"/>
                      <a:pt x="15" y="2"/>
                      <a:pt x="15" y="2"/>
                    </a:cubicBezTo>
                    <a:close/>
                    <a:moveTo>
                      <a:pt x="11" y="2"/>
                    </a:moveTo>
                    <a:cubicBezTo>
                      <a:pt x="11" y="2"/>
                      <a:pt x="11" y="2"/>
                      <a:pt x="11" y="2"/>
                    </a:cubicBezTo>
                    <a:close/>
                    <a:moveTo>
                      <a:pt x="18" y="2"/>
                    </a:moveTo>
                    <a:cubicBezTo>
                      <a:pt x="18" y="2"/>
                      <a:pt x="18" y="2"/>
                      <a:pt x="18" y="2"/>
                    </a:cubicBezTo>
                    <a:close/>
                    <a:moveTo>
                      <a:pt x="12" y="2"/>
                    </a:moveTo>
                    <a:cubicBezTo>
                      <a:pt x="12" y="2"/>
                      <a:pt x="12" y="2"/>
                      <a:pt x="12" y="2"/>
                    </a:cubicBezTo>
                    <a:cubicBezTo>
                      <a:pt x="12" y="2"/>
                      <a:pt x="12" y="2"/>
                      <a:pt x="12" y="2"/>
                    </a:cubicBezTo>
                    <a:cubicBezTo>
                      <a:pt x="12" y="2"/>
                      <a:pt x="12" y="2"/>
                      <a:pt x="12" y="2"/>
                    </a:cubicBezTo>
                    <a:close/>
                    <a:moveTo>
                      <a:pt x="13" y="1"/>
                    </a:moveTo>
                    <a:cubicBezTo>
                      <a:pt x="13" y="1"/>
                      <a:pt x="13" y="2"/>
                      <a:pt x="13" y="1"/>
                    </a:cubicBezTo>
                    <a:close/>
                    <a:moveTo>
                      <a:pt x="14" y="1"/>
                    </a:moveTo>
                    <a:cubicBezTo>
                      <a:pt x="14" y="1"/>
                      <a:pt x="14" y="1"/>
                      <a:pt x="14" y="1"/>
                    </a:cubicBezTo>
                    <a:close/>
                    <a:moveTo>
                      <a:pt x="13" y="1"/>
                    </a:move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2"/>
                      <a:pt x="12" y="2"/>
                      <a:pt x="12" y="2"/>
                    </a:cubicBezTo>
                    <a:cubicBezTo>
                      <a:pt x="12" y="2"/>
                      <a:pt x="12" y="2"/>
                      <a:pt x="12" y="2"/>
                    </a:cubicBezTo>
                    <a:cubicBezTo>
                      <a:pt x="12" y="2"/>
                      <a:pt x="12" y="2"/>
                      <a:pt x="12" y="2"/>
                    </a:cubicBezTo>
                    <a:cubicBezTo>
                      <a:pt x="12" y="2"/>
                      <a:pt x="12" y="2"/>
                      <a:pt x="12"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3"/>
                      <a:pt x="11" y="3"/>
                      <a:pt x="11" y="3"/>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1" y="2"/>
                      <a:pt x="11" y="2"/>
                      <a:pt x="11" y="2"/>
                    </a:cubicBezTo>
                    <a:cubicBezTo>
                      <a:pt x="10" y="2"/>
                      <a:pt x="10" y="2"/>
                      <a:pt x="10" y="2"/>
                    </a:cubicBezTo>
                    <a:cubicBezTo>
                      <a:pt x="10" y="2"/>
                      <a:pt x="10" y="2"/>
                      <a:pt x="10" y="2"/>
                    </a:cubicBezTo>
                    <a:cubicBezTo>
                      <a:pt x="10" y="2"/>
                      <a:pt x="10" y="2"/>
                      <a:pt x="10" y="2"/>
                    </a:cubicBezTo>
                    <a:cubicBezTo>
                      <a:pt x="11" y="2"/>
                      <a:pt x="11" y="2"/>
                      <a:pt x="11" y="2"/>
                    </a:cubicBezTo>
                    <a:cubicBezTo>
                      <a:pt x="11" y="2"/>
                      <a:pt x="11" y="2"/>
                      <a:pt x="11"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10" y="2"/>
                      <a:pt x="10" y="2"/>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1" y="3"/>
                      <a:pt x="11" y="3"/>
                      <a:pt x="11" y="3"/>
                    </a:cubicBezTo>
                    <a:cubicBezTo>
                      <a:pt x="11" y="3"/>
                      <a:pt x="11" y="3"/>
                      <a:pt x="11" y="3"/>
                    </a:cubicBezTo>
                    <a:cubicBezTo>
                      <a:pt x="11" y="3"/>
                      <a:pt x="11" y="3"/>
                      <a:pt x="11" y="3"/>
                    </a:cubicBezTo>
                    <a:cubicBezTo>
                      <a:pt x="11" y="3"/>
                      <a:pt x="11" y="3"/>
                      <a:pt x="11"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3"/>
                      <a:pt x="10" y="3"/>
                      <a:pt x="10" y="3"/>
                    </a:cubicBezTo>
                    <a:cubicBezTo>
                      <a:pt x="10" y="4"/>
                      <a:pt x="10" y="4"/>
                      <a:pt x="10" y="4"/>
                    </a:cubicBezTo>
                    <a:cubicBezTo>
                      <a:pt x="10" y="4"/>
                      <a:pt x="10" y="4"/>
                      <a:pt x="10" y="4"/>
                    </a:cubicBezTo>
                    <a:cubicBezTo>
                      <a:pt x="10" y="4"/>
                      <a:pt x="10" y="4"/>
                      <a:pt x="10" y="4"/>
                    </a:cubicBezTo>
                    <a:cubicBezTo>
                      <a:pt x="10" y="4"/>
                      <a:pt x="10" y="4"/>
                      <a:pt x="10"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9" y="4"/>
                      <a:pt x="9" y="4"/>
                      <a:pt x="9"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8" y="5"/>
                      <a:pt x="8" y="5"/>
                      <a:pt x="8"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5"/>
                      <a:pt x="7" y="5"/>
                      <a:pt x="7" y="5"/>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6"/>
                      <a:pt x="6" y="6"/>
                      <a:pt x="6" y="6"/>
                    </a:cubicBezTo>
                    <a:cubicBezTo>
                      <a:pt x="6" y="7"/>
                      <a:pt x="6" y="7"/>
                      <a:pt x="6" y="7"/>
                    </a:cubicBezTo>
                    <a:cubicBezTo>
                      <a:pt x="7" y="7"/>
                      <a:pt x="7" y="7"/>
                      <a:pt x="7" y="7"/>
                    </a:cubicBezTo>
                    <a:cubicBezTo>
                      <a:pt x="7" y="7"/>
                      <a:pt x="7" y="7"/>
                      <a:pt x="7" y="7"/>
                    </a:cubicBezTo>
                    <a:cubicBezTo>
                      <a:pt x="6" y="7"/>
                      <a:pt x="6" y="7"/>
                      <a:pt x="6" y="7"/>
                    </a:cubicBezTo>
                    <a:cubicBezTo>
                      <a:pt x="6" y="7"/>
                      <a:pt x="6" y="7"/>
                      <a:pt x="6"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7" y="7"/>
                      <a:pt x="7" y="7"/>
                      <a:pt x="7"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7"/>
                      <a:pt x="8" y="7"/>
                      <a:pt x="8" y="7"/>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8" y="6"/>
                      <a:pt x="8" y="6"/>
                      <a:pt x="8"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6"/>
                      <a:pt x="9" y="6"/>
                      <a:pt x="9" y="6"/>
                    </a:cubicBezTo>
                    <a:cubicBezTo>
                      <a:pt x="9" y="5"/>
                      <a:pt x="9" y="5"/>
                      <a:pt x="9" y="5"/>
                    </a:cubicBezTo>
                    <a:cubicBezTo>
                      <a:pt x="9" y="5"/>
                      <a:pt x="9" y="5"/>
                      <a:pt x="9" y="5"/>
                    </a:cubicBezTo>
                    <a:cubicBezTo>
                      <a:pt x="9" y="5"/>
                      <a:pt x="9" y="5"/>
                      <a:pt x="9" y="5"/>
                    </a:cubicBezTo>
                    <a:cubicBezTo>
                      <a:pt x="9" y="5"/>
                      <a:pt x="9" y="5"/>
                      <a:pt x="9"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5"/>
                      <a:pt x="11" y="5"/>
                      <a:pt x="11" y="5"/>
                    </a:cubicBezTo>
                    <a:cubicBezTo>
                      <a:pt x="11" y="4"/>
                      <a:pt x="11" y="4"/>
                      <a:pt x="11" y="4"/>
                    </a:cubicBezTo>
                    <a:cubicBezTo>
                      <a:pt x="11" y="4"/>
                      <a:pt x="11" y="4"/>
                      <a:pt x="11"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3" y="4"/>
                      <a:pt x="13" y="4"/>
                      <a:pt x="13"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4"/>
                      <a:pt x="14" y="4"/>
                      <a:pt x="14" y="4"/>
                    </a:cubicBezTo>
                    <a:cubicBezTo>
                      <a:pt x="14" y="3"/>
                      <a:pt x="14" y="3"/>
                      <a:pt x="14"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5" y="3"/>
                      <a:pt x="15" y="3"/>
                      <a:pt x="15"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7" y="3"/>
                      <a:pt x="17" y="3"/>
                      <a:pt x="17" y="3"/>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7" y="2"/>
                      <a:pt x="17" y="2"/>
                      <a:pt x="17"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9" y="2"/>
                      <a:pt x="19" y="2"/>
                      <a:pt x="19" y="2"/>
                    </a:cubicBezTo>
                    <a:cubicBezTo>
                      <a:pt x="19" y="2"/>
                      <a:pt x="19" y="2"/>
                      <a:pt x="19" y="2"/>
                    </a:cubicBezTo>
                    <a:cubicBezTo>
                      <a:pt x="19" y="2"/>
                      <a:pt x="19" y="2"/>
                      <a:pt x="19" y="2"/>
                    </a:cubicBezTo>
                    <a:cubicBezTo>
                      <a:pt x="19" y="2"/>
                      <a:pt x="19" y="2"/>
                      <a:pt x="19" y="2"/>
                    </a:cubicBezTo>
                    <a:cubicBezTo>
                      <a:pt x="18" y="2"/>
                      <a:pt x="18" y="2"/>
                      <a:pt x="18" y="2"/>
                    </a:cubicBezTo>
                    <a:cubicBezTo>
                      <a:pt x="18" y="2"/>
                      <a:pt x="18" y="2"/>
                      <a:pt x="18" y="2"/>
                    </a:cubicBezTo>
                    <a:cubicBezTo>
                      <a:pt x="18" y="2"/>
                      <a:pt x="18" y="2"/>
                      <a:pt x="18" y="2"/>
                    </a:cubicBezTo>
                    <a:cubicBezTo>
                      <a:pt x="17" y="2"/>
                      <a:pt x="17" y="2"/>
                      <a:pt x="17" y="2"/>
                    </a:cubicBezTo>
                    <a:cubicBezTo>
                      <a:pt x="17" y="2"/>
                      <a:pt x="17" y="2"/>
                      <a:pt x="17" y="2"/>
                    </a:cubicBezTo>
                    <a:cubicBezTo>
                      <a:pt x="17" y="2"/>
                      <a:pt x="17" y="2"/>
                      <a:pt x="17" y="2"/>
                    </a:cubicBezTo>
                    <a:cubicBezTo>
                      <a:pt x="16" y="2"/>
                      <a:pt x="16" y="2"/>
                      <a:pt x="16" y="2"/>
                    </a:cubicBezTo>
                    <a:cubicBezTo>
                      <a:pt x="16" y="2"/>
                      <a:pt x="16" y="2"/>
                      <a:pt x="16" y="2"/>
                    </a:cubicBezTo>
                    <a:cubicBezTo>
                      <a:pt x="16" y="2"/>
                      <a:pt x="16" y="2"/>
                      <a:pt x="16" y="2"/>
                    </a:cubicBezTo>
                    <a:cubicBezTo>
                      <a:pt x="16" y="2"/>
                      <a:pt x="16" y="2"/>
                      <a:pt x="16"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5" y="2"/>
                      <a:pt x="15" y="2"/>
                      <a:pt x="15"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2"/>
                      <a:pt x="14" y="2"/>
                      <a:pt x="14" y="2"/>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ubicBezTo>
                      <a:pt x="13" y="1"/>
                      <a:pt x="13" y="1"/>
                      <a:pt x="13" y="1"/>
                    </a:cubicBezTo>
                    <a:close/>
                    <a:moveTo>
                      <a:pt x="1" y="12"/>
                    </a:moveTo>
                    <a:cubicBezTo>
                      <a:pt x="1" y="12"/>
                      <a:pt x="1" y="12"/>
                      <a:pt x="1" y="12"/>
                    </a:cubicBezTo>
                    <a:cubicBezTo>
                      <a:pt x="1" y="12"/>
                      <a:pt x="1" y="12"/>
                      <a:pt x="1" y="12"/>
                    </a:cubicBezTo>
                    <a:cubicBezTo>
                      <a:pt x="1" y="12"/>
                      <a:pt x="1" y="12"/>
                      <a:pt x="1" y="12"/>
                    </a:cubicBezTo>
                    <a:close/>
                    <a:moveTo>
                      <a:pt x="1" y="11"/>
                    </a:moveTo>
                    <a:cubicBezTo>
                      <a:pt x="1" y="11"/>
                      <a:pt x="1" y="11"/>
                      <a:pt x="1" y="11"/>
                    </a:cubicBezTo>
                    <a:moveTo>
                      <a:pt x="1" y="11"/>
                    </a:moveTo>
                    <a:cubicBezTo>
                      <a:pt x="1" y="11"/>
                      <a:pt x="1" y="11"/>
                      <a:pt x="1" y="11"/>
                    </a:cubicBezTo>
                    <a:close/>
                    <a:moveTo>
                      <a:pt x="2" y="9"/>
                    </a:moveTo>
                    <a:cubicBezTo>
                      <a:pt x="2" y="9"/>
                      <a:pt x="2" y="9"/>
                      <a:pt x="2" y="9"/>
                    </a:cubicBezTo>
                    <a:close/>
                    <a:moveTo>
                      <a:pt x="32" y="19"/>
                    </a:moveTo>
                    <a:cubicBezTo>
                      <a:pt x="32" y="19"/>
                      <a:pt x="32" y="19"/>
                      <a:pt x="32" y="19"/>
                    </a:cubicBezTo>
                    <a:close/>
                    <a:moveTo>
                      <a:pt x="35" y="19"/>
                    </a:moveTo>
                    <a:cubicBezTo>
                      <a:pt x="35" y="19"/>
                      <a:pt x="35" y="19"/>
                      <a:pt x="35" y="19"/>
                    </a:cubicBezTo>
                    <a:moveTo>
                      <a:pt x="35" y="19"/>
                    </a:moveTo>
                    <a:cubicBezTo>
                      <a:pt x="35" y="19"/>
                      <a:pt x="35" y="19"/>
                      <a:pt x="35" y="19"/>
                    </a:cubicBezTo>
                    <a:close/>
                    <a:moveTo>
                      <a:pt x="31" y="18"/>
                    </a:moveTo>
                    <a:cubicBezTo>
                      <a:pt x="31" y="18"/>
                      <a:pt x="31" y="18"/>
                      <a:pt x="31" y="18"/>
                    </a:cubicBezTo>
                    <a:close/>
                    <a:moveTo>
                      <a:pt x="31" y="18"/>
                    </a:moveTo>
                    <a:cubicBezTo>
                      <a:pt x="31" y="18"/>
                      <a:pt x="31" y="18"/>
                      <a:pt x="31" y="18"/>
                    </a:cubicBezTo>
                    <a:close/>
                    <a:moveTo>
                      <a:pt x="34" y="18"/>
                    </a:moveTo>
                    <a:cubicBezTo>
                      <a:pt x="34" y="18"/>
                      <a:pt x="34" y="18"/>
                      <a:pt x="34" y="18"/>
                    </a:cubicBezTo>
                    <a:cubicBezTo>
                      <a:pt x="34" y="18"/>
                      <a:pt x="34" y="18"/>
                      <a:pt x="34" y="18"/>
                    </a:cubicBezTo>
                    <a:close/>
                    <a:moveTo>
                      <a:pt x="34" y="16"/>
                    </a:moveTo>
                    <a:cubicBezTo>
                      <a:pt x="34" y="16"/>
                      <a:pt x="34" y="16"/>
                      <a:pt x="34" y="16"/>
                    </a:cubicBezTo>
                    <a:close/>
                    <a:moveTo>
                      <a:pt x="35" y="16"/>
                    </a:move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lose/>
                    <a:moveTo>
                      <a:pt x="33" y="16"/>
                    </a:move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4" y="17"/>
                      <a:pt x="34" y="17"/>
                      <a:pt x="34"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3" y="17"/>
                      <a:pt x="33" y="17"/>
                      <a:pt x="33" y="17"/>
                    </a:cubicBezTo>
                    <a:cubicBezTo>
                      <a:pt x="34" y="16"/>
                      <a:pt x="34" y="16"/>
                      <a:pt x="34" y="16"/>
                    </a:cubicBezTo>
                    <a:cubicBezTo>
                      <a:pt x="33" y="16"/>
                      <a:pt x="33" y="16"/>
                      <a:pt x="33" y="16"/>
                    </a:cubicBezTo>
                    <a:cubicBezTo>
                      <a:pt x="33" y="16"/>
                      <a:pt x="33" y="16"/>
                      <a:pt x="33" y="16"/>
                    </a:cubicBezTo>
                    <a:cubicBezTo>
                      <a:pt x="34" y="16"/>
                      <a:pt x="34" y="16"/>
                      <a:pt x="34" y="16"/>
                    </a:cubicBezTo>
                    <a:cubicBezTo>
                      <a:pt x="34" y="16"/>
                      <a:pt x="34" y="16"/>
                      <a:pt x="34" y="16"/>
                    </a:cubicBezTo>
                    <a:cubicBezTo>
                      <a:pt x="33" y="16"/>
                      <a:pt x="33" y="16"/>
                      <a:pt x="33" y="16"/>
                    </a:cubicBezTo>
                    <a:close/>
                    <a:moveTo>
                      <a:pt x="28" y="18"/>
                    </a:moveTo>
                    <a:cubicBezTo>
                      <a:pt x="28" y="18"/>
                      <a:pt x="28" y="18"/>
                      <a:pt x="28" y="18"/>
                    </a:cubicBezTo>
                    <a:cubicBezTo>
                      <a:pt x="28" y="18"/>
                      <a:pt x="28" y="18"/>
                      <a:pt x="28" y="18"/>
                    </a:cubicBezTo>
                    <a:cubicBezTo>
                      <a:pt x="28" y="18"/>
                      <a:pt x="28" y="18"/>
                      <a:pt x="28" y="18"/>
                    </a:cubicBezTo>
                    <a:cubicBezTo>
                      <a:pt x="28" y="18"/>
                      <a:pt x="28" y="18"/>
                      <a:pt x="28"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7" y="18"/>
                      <a:pt x="27" y="18"/>
                      <a:pt x="27" y="18"/>
                    </a:cubicBezTo>
                    <a:cubicBezTo>
                      <a:pt x="26" y="18"/>
                      <a:pt x="26" y="18"/>
                      <a:pt x="26" y="18"/>
                    </a:cubicBezTo>
                    <a:cubicBezTo>
                      <a:pt x="26" y="18"/>
                      <a:pt x="26" y="18"/>
                      <a:pt x="26" y="18"/>
                    </a:cubicBezTo>
                    <a:cubicBezTo>
                      <a:pt x="27" y="18"/>
                      <a:pt x="27" y="18"/>
                      <a:pt x="27" y="18"/>
                    </a:cubicBezTo>
                    <a:cubicBezTo>
                      <a:pt x="27" y="18"/>
                      <a:pt x="27" y="18"/>
                      <a:pt x="27" y="18"/>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7" y="19"/>
                      <a:pt x="27" y="19"/>
                      <a:pt x="27"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9"/>
                      <a:pt x="28" y="19"/>
                      <a:pt x="28" y="19"/>
                    </a:cubicBezTo>
                    <a:cubicBezTo>
                      <a:pt x="28" y="18"/>
                      <a:pt x="28" y="18"/>
                      <a:pt x="28" y="18"/>
                    </a:cubicBezTo>
                    <a:cubicBezTo>
                      <a:pt x="28" y="18"/>
                      <a:pt x="28" y="18"/>
                      <a:pt x="28" y="18"/>
                    </a:cubicBezTo>
                    <a:close/>
                    <a:moveTo>
                      <a:pt x="29" y="18"/>
                    </a:moveTo>
                    <a:cubicBezTo>
                      <a:pt x="28" y="18"/>
                      <a:pt x="28" y="18"/>
                      <a:pt x="28" y="18"/>
                    </a:cubicBezTo>
                    <a:cubicBezTo>
                      <a:pt x="28" y="18"/>
                      <a:pt x="28" y="18"/>
                      <a:pt x="28" y="18"/>
                    </a:cubicBezTo>
                    <a:cubicBezTo>
                      <a:pt x="28" y="18"/>
                      <a:pt x="28" y="18"/>
                      <a:pt x="28" y="18"/>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6"/>
                      <a:pt x="28" y="16"/>
                      <a:pt x="28" y="16"/>
                    </a:cubicBezTo>
                    <a:cubicBezTo>
                      <a:pt x="28" y="16"/>
                      <a:pt x="28" y="16"/>
                      <a:pt x="28"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7" y="16"/>
                      <a:pt x="27" y="16"/>
                      <a:pt x="27" y="16"/>
                    </a:cubicBezTo>
                    <a:cubicBezTo>
                      <a:pt x="26" y="16"/>
                      <a:pt x="26" y="16"/>
                      <a:pt x="26" y="16"/>
                    </a:cubicBezTo>
                    <a:cubicBezTo>
                      <a:pt x="26" y="16"/>
                      <a:pt x="26" y="16"/>
                      <a:pt x="26" y="16"/>
                    </a:cubicBezTo>
                    <a:cubicBezTo>
                      <a:pt x="26" y="16"/>
                      <a:pt x="26" y="16"/>
                      <a:pt x="26" y="16"/>
                    </a:cubicBezTo>
                    <a:cubicBezTo>
                      <a:pt x="26" y="16"/>
                      <a:pt x="26" y="16"/>
                      <a:pt x="26" y="16"/>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5" y="15"/>
                      <a:pt x="25" y="15"/>
                      <a:pt x="25" y="15"/>
                    </a:cubicBezTo>
                    <a:cubicBezTo>
                      <a:pt x="25" y="15"/>
                      <a:pt x="25" y="15"/>
                      <a:pt x="25" y="15"/>
                    </a:cubicBezTo>
                    <a:cubicBezTo>
                      <a:pt x="25" y="15"/>
                      <a:pt x="25" y="15"/>
                      <a:pt x="25" y="15"/>
                    </a:cubicBezTo>
                    <a:cubicBezTo>
                      <a:pt x="25" y="15"/>
                      <a:pt x="25" y="15"/>
                      <a:pt x="25" y="15"/>
                    </a:cubicBezTo>
                    <a:cubicBezTo>
                      <a:pt x="26" y="15"/>
                      <a:pt x="26" y="15"/>
                      <a:pt x="26" y="15"/>
                    </a:cubicBezTo>
                    <a:cubicBezTo>
                      <a:pt x="26" y="15"/>
                      <a:pt x="26" y="15"/>
                      <a:pt x="26" y="15"/>
                    </a:cubicBezTo>
                    <a:cubicBezTo>
                      <a:pt x="26" y="15"/>
                      <a:pt x="26" y="15"/>
                      <a:pt x="26"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5"/>
                      <a:pt x="25" y="15"/>
                      <a:pt x="25" y="15"/>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5" y="14"/>
                      <a:pt x="25" y="14"/>
                      <a:pt x="25"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4" y="14"/>
                      <a:pt x="24" y="14"/>
                      <a:pt x="24" y="14"/>
                    </a:cubicBezTo>
                    <a:cubicBezTo>
                      <a:pt x="23" y="14"/>
                      <a:pt x="23" y="14"/>
                      <a:pt x="23" y="14"/>
                    </a:cubicBezTo>
                    <a:cubicBezTo>
                      <a:pt x="23" y="14"/>
                      <a:pt x="23" y="14"/>
                      <a:pt x="23" y="14"/>
                    </a:cubicBezTo>
                    <a:cubicBezTo>
                      <a:pt x="23" y="14"/>
                      <a:pt x="23" y="14"/>
                      <a:pt x="23" y="14"/>
                    </a:cubicBezTo>
                    <a:cubicBezTo>
                      <a:pt x="23" y="14"/>
                      <a:pt x="23" y="14"/>
                      <a:pt x="23" y="14"/>
                    </a:cubicBezTo>
                    <a:cubicBezTo>
                      <a:pt x="23" y="15"/>
                      <a:pt x="23" y="15"/>
                      <a:pt x="23" y="15"/>
                    </a:cubicBezTo>
                    <a:cubicBezTo>
                      <a:pt x="23" y="15"/>
                      <a:pt x="23" y="15"/>
                      <a:pt x="23" y="15"/>
                    </a:cubicBezTo>
                    <a:cubicBezTo>
                      <a:pt x="23" y="14"/>
                      <a:pt x="23" y="14"/>
                      <a:pt x="23" y="14"/>
                    </a:cubicBezTo>
                    <a:cubicBezTo>
                      <a:pt x="23" y="14"/>
                      <a:pt x="23" y="14"/>
                      <a:pt x="23" y="14"/>
                    </a:cubicBezTo>
                    <a:cubicBezTo>
                      <a:pt x="23" y="14"/>
                      <a:pt x="23" y="14"/>
                      <a:pt x="23"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4"/>
                      <a:pt x="22" y="14"/>
                      <a:pt x="22" y="14"/>
                    </a:cubicBezTo>
                    <a:cubicBezTo>
                      <a:pt x="22" y="15"/>
                      <a:pt x="22" y="15"/>
                      <a:pt x="22" y="15"/>
                    </a:cubicBezTo>
                    <a:cubicBezTo>
                      <a:pt x="22" y="15"/>
                      <a:pt x="22" y="15"/>
                      <a:pt x="22" y="15"/>
                    </a:cubicBezTo>
                    <a:cubicBezTo>
                      <a:pt x="22" y="15"/>
                      <a:pt x="22" y="15"/>
                      <a:pt x="22" y="15"/>
                    </a:cubicBezTo>
                    <a:cubicBezTo>
                      <a:pt x="21" y="15"/>
                      <a:pt x="21" y="15"/>
                      <a:pt x="21" y="15"/>
                    </a:cubicBezTo>
                    <a:cubicBezTo>
                      <a:pt x="21" y="15"/>
                      <a:pt x="21" y="15"/>
                      <a:pt x="21" y="15"/>
                    </a:cubicBezTo>
                    <a:cubicBezTo>
                      <a:pt x="21" y="15"/>
                      <a:pt x="21" y="15"/>
                      <a:pt x="21" y="15"/>
                    </a:cubicBezTo>
                    <a:cubicBezTo>
                      <a:pt x="21" y="15"/>
                      <a:pt x="21" y="15"/>
                      <a:pt x="21" y="15"/>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1" y="16"/>
                      <a:pt x="21" y="16"/>
                      <a:pt x="21"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6"/>
                      <a:pt x="20" y="16"/>
                      <a:pt x="20" y="16"/>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7"/>
                      <a:pt x="20" y="17"/>
                      <a:pt x="20" y="17"/>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20" y="18"/>
                      <a:pt x="20" y="18"/>
                      <a:pt x="20" y="18"/>
                    </a:cubicBezTo>
                    <a:cubicBezTo>
                      <a:pt x="19" y="18"/>
                      <a:pt x="19" y="18"/>
                      <a:pt x="19" y="18"/>
                    </a:cubicBezTo>
                    <a:cubicBezTo>
                      <a:pt x="19" y="18"/>
                      <a:pt x="19" y="18"/>
                      <a:pt x="19" y="18"/>
                    </a:cubicBezTo>
                    <a:cubicBezTo>
                      <a:pt x="19" y="18"/>
                      <a:pt x="19" y="18"/>
                      <a:pt x="19" y="18"/>
                    </a:cubicBezTo>
                    <a:cubicBezTo>
                      <a:pt x="19" y="18"/>
                      <a:pt x="19" y="18"/>
                      <a:pt x="19" y="18"/>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8" y="19"/>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7" y="20"/>
                      <a:pt x="17" y="20"/>
                      <a:pt x="17"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8" y="20"/>
                      <a:pt x="18" y="20"/>
                      <a:pt x="18"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19" y="20"/>
                      <a:pt x="19" y="20"/>
                      <a:pt x="19" y="20"/>
                    </a:cubicBezTo>
                    <a:cubicBezTo>
                      <a:pt x="20" y="20"/>
                      <a:pt x="20" y="20"/>
                      <a:pt x="20" y="20"/>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0" y="19"/>
                      <a:pt x="20" y="19"/>
                      <a:pt x="20"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1" y="19"/>
                      <a:pt x="21" y="19"/>
                      <a:pt x="21"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3" y="19"/>
                      <a:pt x="23" y="19"/>
                      <a:pt x="23"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5" y="19"/>
                      <a:pt x="25" y="19"/>
                      <a:pt x="25" y="19"/>
                    </a:cubicBezTo>
                    <a:cubicBezTo>
                      <a:pt x="25" y="19"/>
                      <a:pt x="25" y="19"/>
                      <a:pt x="25" y="19"/>
                    </a:cubicBezTo>
                    <a:cubicBezTo>
                      <a:pt x="25" y="19"/>
                      <a:pt x="25" y="19"/>
                      <a:pt x="25" y="19"/>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8"/>
                      <a:pt x="25" y="18"/>
                      <a:pt x="25" y="18"/>
                    </a:cubicBezTo>
                    <a:cubicBezTo>
                      <a:pt x="25" y="19"/>
                      <a:pt x="25" y="19"/>
                      <a:pt x="25" y="19"/>
                    </a:cubicBezTo>
                    <a:cubicBezTo>
                      <a:pt x="25" y="19"/>
                      <a:pt x="25" y="19"/>
                      <a:pt x="25" y="19"/>
                    </a:cubicBezTo>
                    <a:cubicBezTo>
                      <a:pt x="25" y="19"/>
                      <a:pt x="25" y="19"/>
                      <a:pt x="25" y="19"/>
                    </a:cubicBezTo>
                    <a:cubicBezTo>
                      <a:pt x="25" y="19"/>
                      <a:pt x="25" y="19"/>
                      <a:pt x="25"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19"/>
                      <a:pt x="26" y="19"/>
                      <a:pt x="26" y="19"/>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0"/>
                      <a:pt x="26" y="20"/>
                      <a:pt x="26" y="20"/>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5" y="21"/>
                      <a:pt x="25" y="21"/>
                      <a:pt x="25" y="21"/>
                    </a:cubicBezTo>
                    <a:cubicBezTo>
                      <a:pt x="25" y="21"/>
                      <a:pt x="25" y="21"/>
                      <a:pt x="25" y="21"/>
                    </a:cubicBezTo>
                    <a:cubicBezTo>
                      <a:pt x="25" y="21"/>
                      <a:pt x="25" y="21"/>
                      <a:pt x="25" y="21"/>
                    </a:cubicBezTo>
                    <a:cubicBezTo>
                      <a:pt x="25" y="21"/>
                      <a:pt x="25" y="21"/>
                      <a:pt x="25"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1"/>
                      <a:pt x="26" y="21"/>
                      <a:pt x="26" y="21"/>
                    </a:cubicBezTo>
                    <a:cubicBezTo>
                      <a:pt x="26" y="22"/>
                      <a:pt x="26" y="22"/>
                      <a:pt x="26"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7" y="22"/>
                      <a:pt x="27" y="22"/>
                      <a:pt x="27" y="22"/>
                    </a:cubicBezTo>
                    <a:cubicBezTo>
                      <a:pt x="28" y="22"/>
                      <a:pt x="28" y="22"/>
                      <a:pt x="28" y="22"/>
                    </a:cubicBezTo>
                    <a:cubicBezTo>
                      <a:pt x="28" y="22"/>
                      <a:pt x="28" y="22"/>
                      <a:pt x="28" y="22"/>
                    </a:cubicBezTo>
                    <a:cubicBezTo>
                      <a:pt x="28" y="22"/>
                      <a:pt x="28" y="22"/>
                      <a:pt x="28" y="22"/>
                    </a:cubicBezTo>
                    <a:cubicBezTo>
                      <a:pt x="28" y="22"/>
                      <a:pt x="28" y="22"/>
                      <a:pt x="28" y="22"/>
                    </a:cubicBezTo>
                    <a:cubicBezTo>
                      <a:pt x="28" y="22"/>
                      <a:pt x="28" y="22"/>
                      <a:pt x="28" y="22"/>
                    </a:cubicBezTo>
                    <a:cubicBezTo>
                      <a:pt x="28" y="22"/>
                      <a:pt x="28" y="22"/>
                      <a:pt x="28" y="22"/>
                    </a:cubicBezTo>
                    <a:cubicBezTo>
                      <a:pt x="28" y="22"/>
                      <a:pt x="28" y="22"/>
                      <a:pt x="28" y="22"/>
                    </a:cubicBezTo>
                    <a:cubicBezTo>
                      <a:pt x="28" y="22"/>
                      <a:pt x="28" y="22"/>
                      <a:pt x="28" y="22"/>
                    </a:cubicBezTo>
                    <a:cubicBezTo>
                      <a:pt x="29" y="22"/>
                      <a:pt x="29" y="22"/>
                      <a:pt x="29" y="22"/>
                    </a:cubicBezTo>
                    <a:cubicBezTo>
                      <a:pt x="29" y="22"/>
                      <a:pt x="29" y="22"/>
                      <a:pt x="29" y="22"/>
                    </a:cubicBezTo>
                    <a:cubicBezTo>
                      <a:pt x="29" y="22"/>
                      <a:pt x="29" y="22"/>
                      <a:pt x="29" y="22"/>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29" y="23"/>
                      <a:pt x="29" y="23"/>
                      <a:pt x="29"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0" y="23"/>
                      <a:pt x="30" y="23"/>
                      <a:pt x="30" y="23"/>
                    </a:cubicBezTo>
                    <a:cubicBezTo>
                      <a:pt x="31" y="24"/>
                      <a:pt x="31" y="24"/>
                      <a:pt x="31" y="24"/>
                    </a:cubicBezTo>
                    <a:cubicBezTo>
                      <a:pt x="31" y="24"/>
                      <a:pt x="31" y="24"/>
                      <a:pt x="31" y="24"/>
                    </a:cubicBezTo>
                    <a:cubicBezTo>
                      <a:pt x="31" y="24"/>
                      <a:pt x="31" y="24"/>
                      <a:pt x="31" y="24"/>
                    </a:cubicBezTo>
                    <a:cubicBezTo>
                      <a:pt x="31" y="24"/>
                      <a:pt x="31" y="24"/>
                      <a:pt x="31" y="24"/>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3"/>
                      <a:pt x="31" y="23"/>
                      <a:pt x="31" y="23"/>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2" y="22"/>
                      <a:pt x="32" y="22"/>
                      <a:pt x="32" y="22"/>
                    </a:cubicBezTo>
                    <a:cubicBezTo>
                      <a:pt x="32" y="22"/>
                      <a:pt x="32" y="22"/>
                      <a:pt x="32" y="22"/>
                    </a:cubicBezTo>
                    <a:cubicBezTo>
                      <a:pt x="32" y="22"/>
                      <a:pt x="32" y="22"/>
                      <a:pt x="32" y="22"/>
                    </a:cubicBezTo>
                    <a:cubicBezTo>
                      <a:pt x="32" y="22"/>
                      <a:pt x="32" y="22"/>
                      <a:pt x="32" y="22"/>
                    </a:cubicBezTo>
                    <a:cubicBezTo>
                      <a:pt x="33"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5" y="23"/>
                      <a:pt x="35" y="23"/>
                      <a:pt x="35" y="23"/>
                    </a:cubicBezTo>
                    <a:cubicBezTo>
                      <a:pt x="35" y="23"/>
                      <a:pt x="35" y="23"/>
                      <a:pt x="35" y="23"/>
                    </a:cubicBezTo>
                    <a:cubicBezTo>
                      <a:pt x="35" y="23"/>
                      <a:pt x="35" y="23"/>
                      <a:pt x="35" y="23"/>
                    </a:cubicBezTo>
                    <a:cubicBezTo>
                      <a:pt x="35" y="23"/>
                      <a:pt x="35" y="23"/>
                      <a:pt x="35"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6" y="23"/>
                      <a:pt x="36" y="23"/>
                      <a:pt x="36"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7" y="23"/>
                      <a:pt x="37" y="23"/>
                      <a:pt x="37"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8" y="23"/>
                      <a:pt x="38" y="23"/>
                      <a:pt x="38" y="23"/>
                    </a:cubicBezTo>
                    <a:cubicBezTo>
                      <a:pt x="39" y="23"/>
                      <a:pt x="39" y="23"/>
                      <a:pt x="39" y="23"/>
                    </a:cubicBezTo>
                    <a:cubicBezTo>
                      <a:pt x="39" y="23"/>
                      <a:pt x="39" y="23"/>
                      <a:pt x="39" y="23"/>
                    </a:cubicBezTo>
                    <a:cubicBezTo>
                      <a:pt x="39" y="23"/>
                      <a:pt x="39" y="23"/>
                      <a:pt x="39" y="23"/>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2"/>
                      <a:pt x="39" y="22"/>
                      <a:pt x="39" y="22"/>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1"/>
                      <a:pt x="39" y="21"/>
                      <a:pt x="39" y="21"/>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20"/>
                      <a:pt x="39" y="20"/>
                      <a:pt x="39" y="20"/>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19"/>
                      <a:pt x="39" y="19"/>
                      <a:pt x="39" y="19"/>
                    </a:cubicBezTo>
                    <a:cubicBezTo>
                      <a:pt x="39" y="20"/>
                      <a:pt x="39" y="20"/>
                      <a:pt x="39" y="20"/>
                    </a:cubicBezTo>
                    <a:cubicBezTo>
                      <a:pt x="39" y="20"/>
                      <a:pt x="39" y="20"/>
                      <a:pt x="39" y="20"/>
                    </a:cubicBezTo>
                    <a:cubicBezTo>
                      <a:pt x="38" y="20"/>
                      <a:pt x="38" y="20"/>
                      <a:pt x="38" y="20"/>
                    </a:cubicBezTo>
                    <a:cubicBezTo>
                      <a:pt x="38" y="20"/>
                      <a:pt x="38" y="20"/>
                      <a:pt x="38" y="20"/>
                    </a:cubicBezTo>
                    <a:cubicBezTo>
                      <a:pt x="38" y="20"/>
                      <a:pt x="38" y="20"/>
                      <a:pt x="38" y="20"/>
                    </a:cubicBezTo>
                    <a:cubicBezTo>
                      <a:pt x="38" y="20"/>
                      <a:pt x="38" y="20"/>
                      <a:pt x="38" y="20"/>
                    </a:cubicBezTo>
                    <a:cubicBezTo>
                      <a:pt x="38" y="20"/>
                      <a:pt x="38" y="20"/>
                      <a:pt x="38" y="20"/>
                    </a:cubicBezTo>
                    <a:cubicBezTo>
                      <a:pt x="38" y="20"/>
                      <a:pt x="38" y="20"/>
                      <a:pt x="38" y="20"/>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19"/>
                      <a:pt x="37" y="19"/>
                      <a:pt x="37" y="19"/>
                    </a:cubicBezTo>
                    <a:cubicBezTo>
                      <a:pt x="37" y="20"/>
                      <a:pt x="37" y="20"/>
                      <a:pt x="37" y="20"/>
                    </a:cubicBezTo>
                    <a:cubicBezTo>
                      <a:pt x="36" y="20"/>
                      <a:pt x="36" y="20"/>
                      <a:pt x="36" y="20"/>
                    </a:cubicBezTo>
                    <a:cubicBezTo>
                      <a:pt x="36" y="20"/>
                      <a:pt x="36" y="20"/>
                      <a:pt x="36" y="20"/>
                    </a:cubicBezTo>
                    <a:cubicBezTo>
                      <a:pt x="36" y="20"/>
                      <a:pt x="36" y="20"/>
                      <a:pt x="36" y="20"/>
                    </a:cubicBezTo>
                    <a:cubicBezTo>
                      <a:pt x="36" y="20"/>
                      <a:pt x="36" y="20"/>
                      <a:pt x="36" y="20"/>
                    </a:cubicBezTo>
                    <a:cubicBezTo>
                      <a:pt x="36" y="20"/>
                      <a:pt x="36" y="20"/>
                      <a:pt x="36" y="20"/>
                    </a:cubicBezTo>
                    <a:cubicBezTo>
                      <a:pt x="36" y="19"/>
                      <a:pt x="36" y="19"/>
                      <a:pt x="36" y="19"/>
                    </a:cubicBezTo>
                    <a:cubicBezTo>
                      <a:pt x="36" y="19"/>
                      <a:pt x="36" y="19"/>
                      <a:pt x="36" y="19"/>
                    </a:cubicBezTo>
                    <a:cubicBezTo>
                      <a:pt x="36" y="19"/>
                      <a:pt x="36" y="19"/>
                      <a:pt x="36" y="19"/>
                    </a:cubicBezTo>
                    <a:cubicBezTo>
                      <a:pt x="36" y="19"/>
                      <a:pt x="36" y="19"/>
                      <a:pt x="36" y="19"/>
                    </a:cubicBezTo>
                    <a:cubicBezTo>
                      <a:pt x="36" y="19"/>
                      <a:pt x="36" y="19"/>
                      <a:pt x="36" y="19"/>
                    </a:cubicBezTo>
                    <a:cubicBezTo>
                      <a:pt x="36" y="19"/>
                      <a:pt x="36" y="19"/>
                      <a:pt x="36" y="19"/>
                    </a:cubicBezTo>
                    <a:cubicBezTo>
                      <a:pt x="36" y="20"/>
                      <a:pt x="36" y="20"/>
                      <a:pt x="36" y="20"/>
                    </a:cubicBezTo>
                    <a:cubicBezTo>
                      <a:pt x="35" y="20"/>
                      <a:pt x="35" y="20"/>
                      <a:pt x="35" y="20"/>
                    </a:cubicBezTo>
                    <a:cubicBezTo>
                      <a:pt x="35" y="20"/>
                      <a:pt x="35" y="20"/>
                      <a:pt x="35" y="20"/>
                    </a:cubicBezTo>
                    <a:cubicBezTo>
                      <a:pt x="35" y="20"/>
                      <a:pt x="35" y="20"/>
                      <a:pt x="35" y="20"/>
                    </a:cubicBezTo>
                    <a:cubicBezTo>
                      <a:pt x="35" y="20"/>
                      <a:pt x="35" y="20"/>
                      <a:pt x="35" y="20"/>
                    </a:cubicBezTo>
                    <a:cubicBezTo>
                      <a:pt x="35" y="20"/>
                      <a:pt x="35" y="20"/>
                      <a:pt x="35" y="20"/>
                    </a:cubicBezTo>
                    <a:cubicBezTo>
                      <a:pt x="35" y="20"/>
                      <a:pt x="35" y="20"/>
                      <a:pt x="35" y="20"/>
                    </a:cubicBezTo>
                    <a:cubicBezTo>
                      <a:pt x="35" y="20"/>
                      <a:pt x="35" y="20"/>
                      <a:pt x="35" y="20"/>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5" y="19"/>
                      <a:pt x="35" y="19"/>
                      <a:pt x="35"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19"/>
                      <a:pt x="34" y="19"/>
                    </a:cubicBezTo>
                    <a:cubicBezTo>
                      <a:pt x="33" y="19"/>
                      <a:pt x="33" y="19"/>
                      <a:pt x="33" y="19"/>
                    </a:cubicBezTo>
                    <a:cubicBezTo>
                      <a:pt x="33" y="19"/>
                      <a:pt x="33" y="19"/>
                      <a:pt x="33" y="19"/>
                    </a:cubicBezTo>
                    <a:cubicBezTo>
                      <a:pt x="33" y="18"/>
                      <a:pt x="33" y="18"/>
                      <a:pt x="33" y="18"/>
                    </a:cubicBezTo>
                    <a:cubicBezTo>
                      <a:pt x="33" y="18"/>
                      <a:pt x="33" y="18"/>
                      <a:pt x="33" y="18"/>
                    </a:cubicBezTo>
                    <a:cubicBezTo>
                      <a:pt x="33" y="18"/>
                      <a:pt x="33" y="18"/>
                      <a:pt x="33" y="18"/>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8"/>
                      <a:pt x="33" y="18"/>
                      <a:pt x="33" y="18"/>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19"/>
                      <a:pt x="33" y="19"/>
                      <a:pt x="33" y="19"/>
                    </a:cubicBezTo>
                    <a:cubicBezTo>
                      <a:pt x="33" y="20"/>
                      <a:pt x="33" y="20"/>
                      <a:pt x="33" y="20"/>
                    </a:cubicBezTo>
                    <a:cubicBezTo>
                      <a:pt x="33" y="20"/>
                      <a:pt x="33" y="20"/>
                      <a:pt x="33" y="20"/>
                    </a:cubicBezTo>
                    <a:cubicBezTo>
                      <a:pt x="33" y="20"/>
                      <a:pt x="33" y="20"/>
                      <a:pt x="33" y="20"/>
                    </a:cubicBezTo>
                    <a:cubicBezTo>
                      <a:pt x="32" y="20"/>
                      <a:pt x="32" y="20"/>
                      <a:pt x="32" y="20"/>
                    </a:cubicBezTo>
                    <a:cubicBezTo>
                      <a:pt x="32" y="20"/>
                      <a:pt x="32" y="20"/>
                      <a:pt x="32" y="20"/>
                    </a:cubicBezTo>
                    <a:cubicBezTo>
                      <a:pt x="32" y="20"/>
                      <a:pt x="32" y="20"/>
                      <a:pt x="32" y="20"/>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9"/>
                      <a:pt x="32" y="19"/>
                      <a:pt x="32" y="19"/>
                    </a:cubicBezTo>
                    <a:cubicBezTo>
                      <a:pt x="32" y="18"/>
                      <a:pt x="32" y="18"/>
                      <a:pt x="32"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8"/>
                      <a:pt x="31" y="18"/>
                      <a:pt x="31" y="18"/>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6"/>
                      <a:pt x="30" y="16"/>
                      <a:pt x="30" y="16"/>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30" y="15"/>
                      <a:pt x="30" y="15"/>
                      <a:pt x="30"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8" y="14"/>
                      <a:pt x="28" y="14"/>
                      <a:pt x="28" y="14"/>
                    </a:cubicBezTo>
                    <a:cubicBezTo>
                      <a:pt x="27" y="14"/>
                      <a:pt x="27" y="14"/>
                      <a:pt x="27" y="14"/>
                    </a:cubicBezTo>
                    <a:cubicBezTo>
                      <a:pt x="27" y="14"/>
                      <a:pt x="27" y="14"/>
                      <a:pt x="27" y="14"/>
                    </a:cubicBezTo>
                    <a:cubicBezTo>
                      <a:pt x="27" y="14"/>
                      <a:pt x="27" y="14"/>
                      <a:pt x="27" y="14"/>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7" y="13"/>
                      <a:pt x="27" y="13"/>
                      <a:pt x="27" y="13"/>
                    </a:cubicBezTo>
                    <a:cubicBezTo>
                      <a:pt x="26" y="13"/>
                      <a:pt x="26" y="13"/>
                      <a:pt x="26" y="13"/>
                    </a:cubicBezTo>
                    <a:cubicBezTo>
                      <a:pt x="26" y="13"/>
                      <a:pt x="26" y="13"/>
                      <a:pt x="26" y="13"/>
                    </a:cubicBezTo>
                    <a:cubicBezTo>
                      <a:pt x="26" y="13"/>
                      <a:pt x="26" y="13"/>
                      <a:pt x="26" y="13"/>
                    </a:cubicBezTo>
                    <a:cubicBezTo>
                      <a:pt x="26" y="13"/>
                      <a:pt x="26" y="13"/>
                      <a:pt x="26" y="13"/>
                    </a:cubicBezTo>
                    <a:cubicBezTo>
                      <a:pt x="26" y="14"/>
                      <a:pt x="26" y="14"/>
                      <a:pt x="26" y="14"/>
                    </a:cubicBezTo>
                    <a:cubicBezTo>
                      <a:pt x="26" y="14"/>
                      <a:pt x="26" y="14"/>
                      <a:pt x="26" y="14"/>
                    </a:cubicBezTo>
                    <a:cubicBezTo>
                      <a:pt x="26" y="14"/>
                      <a:pt x="26" y="14"/>
                      <a:pt x="26"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4"/>
                      <a:pt x="27" y="14"/>
                      <a:pt x="27" y="14"/>
                    </a:cubicBezTo>
                    <a:cubicBezTo>
                      <a:pt x="27" y="15"/>
                      <a:pt x="27" y="15"/>
                      <a:pt x="27" y="15"/>
                    </a:cubicBezTo>
                    <a:cubicBezTo>
                      <a:pt x="27" y="15"/>
                      <a:pt x="27" y="15"/>
                      <a:pt x="27" y="15"/>
                    </a:cubicBezTo>
                    <a:cubicBezTo>
                      <a:pt x="27" y="15"/>
                      <a:pt x="27" y="15"/>
                      <a:pt x="27" y="15"/>
                    </a:cubicBezTo>
                    <a:cubicBezTo>
                      <a:pt x="27" y="15"/>
                      <a:pt x="27" y="15"/>
                      <a:pt x="27" y="15"/>
                    </a:cubicBezTo>
                    <a:cubicBezTo>
                      <a:pt x="28" y="15"/>
                      <a:pt x="28" y="15"/>
                      <a:pt x="28" y="15"/>
                    </a:cubicBezTo>
                    <a:cubicBezTo>
                      <a:pt x="28" y="15"/>
                      <a:pt x="28" y="15"/>
                      <a:pt x="28" y="15"/>
                    </a:cubicBezTo>
                    <a:cubicBezTo>
                      <a:pt x="28" y="15"/>
                      <a:pt x="28" y="15"/>
                      <a:pt x="28" y="15"/>
                    </a:cubicBezTo>
                    <a:cubicBezTo>
                      <a:pt x="28" y="15"/>
                      <a:pt x="28" y="15"/>
                      <a:pt x="28" y="15"/>
                    </a:cubicBezTo>
                    <a:cubicBezTo>
                      <a:pt x="28" y="15"/>
                      <a:pt x="28" y="15"/>
                      <a:pt x="28" y="15"/>
                    </a:cubicBezTo>
                    <a:cubicBezTo>
                      <a:pt x="28" y="15"/>
                      <a:pt x="28" y="15"/>
                      <a:pt x="28" y="15"/>
                    </a:cubicBezTo>
                    <a:cubicBezTo>
                      <a:pt x="28" y="15"/>
                      <a:pt x="28" y="15"/>
                      <a:pt x="28" y="15"/>
                    </a:cubicBezTo>
                    <a:cubicBezTo>
                      <a:pt x="29" y="15"/>
                      <a:pt x="29" y="15"/>
                      <a:pt x="29" y="15"/>
                    </a:cubicBezTo>
                    <a:cubicBezTo>
                      <a:pt x="29" y="15"/>
                      <a:pt x="29" y="15"/>
                      <a:pt x="29" y="15"/>
                    </a:cubicBezTo>
                    <a:cubicBezTo>
                      <a:pt x="28" y="15"/>
                      <a:pt x="28" y="15"/>
                      <a:pt x="28" y="15"/>
                    </a:cubicBezTo>
                    <a:cubicBezTo>
                      <a:pt x="29" y="15"/>
                      <a:pt x="29" y="15"/>
                      <a:pt x="29" y="15"/>
                    </a:cubicBezTo>
                    <a:cubicBezTo>
                      <a:pt x="29" y="16"/>
                      <a:pt x="29" y="16"/>
                      <a:pt x="29" y="16"/>
                    </a:cubicBezTo>
                    <a:cubicBezTo>
                      <a:pt x="29" y="16"/>
                      <a:pt x="29" y="16"/>
                      <a:pt x="29" y="16"/>
                    </a:cubicBezTo>
                    <a:cubicBezTo>
                      <a:pt x="29" y="16"/>
                      <a:pt x="29" y="16"/>
                      <a:pt x="29" y="16"/>
                    </a:cubicBezTo>
                    <a:cubicBezTo>
                      <a:pt x="29" y="16"/>
                      <a:pt x="29" y="16"/>
                      <a:pt x="29" y="16"/>
                    </a:cubicBezTo>
                    <a:cubicBezTo>
                      <a:pt x="30" y="16"/>
                      <a:pt x="30" y="16"/>
                      <a:pt x="30" y="16"/>
                    </a:cubicBezTo>
                    <a:cubicBezTo>
                      <a:pt x="30" y="16"/>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30" y="17"/>
                      <a:pt x="30" y="17"/>
                      <a:pt x="30" y="17"/>
                    </a:cubicBezTo>
                    <a:cubicBezTo>
                      <a:pt x="29" y="17"/>
                      <a:pt x="29" y="17"/>
                      <a:pt x="29" y="17"/>
                    </a:cubicBezTo>
                    <a:cubicBezTo>
                      <a:pt x="29" y="17"/>
                      <a:pt x="29" y="17"/>
                      <a:pt x="29" y="17"/>
                    </a:cubicBezTo>
                    <a:cubicBezTo>
                      <a:pt x="29" y="17"/>
                      <a:pt x="29" y="17"/>
                      <a:pt x="29" y="17"/>
                    </a:cubicBezTo>
                    <a:cubicBezTo>
                      <a:pt x="29" y="16"/>
                      <a:pt x="29" y="16"/>
                      <a:pt x="29" y="16"/>
                    </a:cubicBezTo>
                    <a:cubicBezTo>
                      <a:pt x="29" y="16"/>
                      <a:pt x="29" y="16"/>
                      <a:pt x="29" y="16"/>
                    </a:cubicBezTo>
                    <a:cubicBezTo>
                      <a:pt x="29" y="16"/>
                      <a:pt x="29" y="16"/>
                      <a:pt x="29" y="16"/>
                    </a:cubicBezTo>
                    <a:cubicBezTo>
                      <a:pt x="29" y="16"/>
                      <a:pt x="29" y="16"/>
                      <a:pt x="29" y="16"/>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7"/>
                      <a:pt x="29" y="17"/>
                      <a:pt x="29" y="17"/>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lose/>
                    <a:moveTo>
                      <a:pt x="36" y="12"/>
                    </a:moveTo>
                    <a:cubicBezTo>
                      <a:pt x="36" y="12"/>
                      <a:pt x="36" y="12"/>
                      <a:pt x="36" y="12"/>
                    </a:cubicBezTo>
                    <a:cubicBezTo>
                      <a:pt x="36" y="12"/>
                      <a:pt x="36" y="12"/>
                      <a:pt x="36" y="12"/>
                    </a:cubicBezTo>
                    <a:cubicBezTo>
                      <a:pt x="36" y="12"/>
                      <a:pt x="36" y="12"/>
                      <a:pt x="36" y="12"/>
                    </a:cubicBezTo>
                    <a:cubicBezTo>
                      <a:pt x="36" y="13"/>
                      <a:pt x="36" y="13"/>
                      <a:pt x="36"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3"/>
                      <a:pt x="35" y="13"/>
                      <a:pt x="35" y="13"/>
                    </a:cubicBezTo>
                    <a:cubicBezTo>
                      <a:pt x="35" y="14"/>
                      <a:pt x="35" y="14"/>
                      <a:pt x="35" y="14"/>
                    </a:cubicBezTo>
                    <a:cubicBezTo>
                      <a:pt x="35" y="14"/>
                      <a:pt x="35" y="14"/>
                      <a:pt x="35" y="14"/>
                    </a:cubicBezTo>
                    <a:cubicBezTo>
                      <a:pt x="35" y="14"/>
                      <a:pt x="35" y="14"/>
                      <a:pt x="35" y="14"/>
                    </a:cubicBezTo>
                    <a:cubicBezTo>
                      <a:pt x="35" y="14"/>
                      <a:pt x="35" y="14"/>
                      <a:pt x="35" y="14"/>
                    </a:cubicBezTo>
                    <a:cubicBezTo>
                      <a:pt x="35" y="14"/>
                      <a:pt x="35" y="14"/>
                      <a:pt x="35" y="14"/>
                    </a:cubicBezTo>
                    <a:cubicBezTo>
                      <a:pt x="35" y="14"/>
                      <a:pt x="35" y="14"/>
                      <a:pt x="35" y="14"/>
                    </a:cubicBezTo>
                    <a:cubicBezTo>
                      <a:pt x="35" y="15"/>
                      <a:pt x="35" y="15"/>
                      <a:pt x="35" y="15"/>
                    </a:cubicBezTo>
                    <a:cubicBezTo>
                      <a:pt x="35" y="15"/>
                      <a:pt x="35" y="15"/>
                      <a:pt x="35" y="15"/>
                    </a:cubicBezTo>
                    <a:cubicBezTo>
                      <a:pt x="35" y="15"/>
                      <a:pt x="35" y="15"/>
                      <a:pt x="35" y="15"/>
                    </a:cubicBezTo>
                    <a:cubicBezTo>
                      <a:pt x="35" y="15"/>
                      <a:pt x="35" y="15"/>
                      <a:pt x="35" y="15"/>
                    </a:cubicBezTo>
                    <a:cubicBezTo>
                      <a:pt x="35" y="15"/>
                      <a:pt x="35" y="15"/>
                      <a:pt x="35" y="15"/>
                    </a:cubicBezTo>
                    <a:cubicBezTo>
                      <a:pt x="35" y="15"/>
                      <a:pt x="35" y="15"/>
                      <a:pt x="35" y="15"/>
                    </a:cubicBezTo>
                    <a:cubicBezTo>
                      <a:pt x="35" y="15"/>
                      <a:pt x="35" y="15"/>
                      <a:pt x="35" y="15"/>
                    </a:cubicBezTo>
                    <a:cubicBezTo>
                      <a:pt x="35" y="16"/>
                      <a:pt x="35" y="16"/>
                      <a:pt x="35" y="16"/>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6" y="16"/>
                      <a:pt x="36" y="16"/>
                      <a:pt x="36" y="16"/>
                    </a:cubicBezTo>
                    <a:cubicBezTo>
                      <a:pt x="36" y="16"/>
                      <a:pt x="36" y="16"/>
                      <a:pt x="36" y="16"/>
                    </a:cubicBezTo>
                    <a:cubicBezTo>
                      <a:pt x="36" y="16"/>
                      <a:pt x="36" y="16"/>
                      <a:pt x="36" y="16"/>
                    </a:cubicBezTo>
                    <a:cubicBezTo>
                      <a:pt x="36" y="16"/>
                      <a:pt x="36" y="16"/>
                      <a:pt x="36" y="16"/>
                    </a:cubicBezTo>
                    <a:cubicBezTo>
                      <a:pt x="36" y="16"/>
                      <a:pt x="36" y="16"/>
                      <a:pt x="36" y="16"/>
                    </a:cubicBezTo>
                    <a:cubicBezTo>
                      <a:pt x="36" y="16"/>
                      <a:pt x="36" y="16"/>
                      <a:pt x="36" y="16"/>
                    </a:cubicBezTo>
                    <a:cubicBezTo>
                      <a:pt x="36" y="16"/>
                      <a:pt x="36" y="16"/>
                      <a:pt x="36" y="16"/>
                    </a:cubicBezTo>
                    <a:cubicBezTo>
                      <a:pt x="36" y="16"/>
                      <a:pt x="36" y="16"/>
                      <a:pt x="36" y="16"/>
                    </a:cubicBezTo>
                    <a:cubicBezTo>
                      <a:pt x="36" y="16"/>
                      <a:pt x="36" y="16"/>
                      <a:pt x="36" y="16"/>
                    </a:cubicBezTo>
                    <a:cubicBezTo>
                      <a:pt x="37" y="16"/>
                      <a:pt x="37" y="16"/>
                      <a:pt x="37" y="16"/>
                    </a:cubicBezTo>
                    <a:cubicBezTo>
                      <a:pt x="37" y="15"/>
                      <a:pt x="37" y="15"/>
                      <a:pt x="37" y="15"/>
                    </a:cubicBezTo>
                    <a:cubicBezTo>
                      <a:pt x="37" y="15"/>
                      <a:pt x="37" y="15"/>
                      <a:pt x="37" y="15"/>
                    </a:cubicBezTo>
                    <a:cubicBezTo>
                      <a:pt x="37" y="15"/>
                      <a:pt x="37" y="15"/>
                      <a:pt x="37" y="15"/>
                    </a:cubicBezTo>
                    <a:cubicBezTo>
                      <a:pt x="37" y="15"/>
                      <a:pt x="37" y="15"/>
                      <a:pt x="37" y="15"/>
                    </a:cubicBezTo>
                    <a:cubicBezTo>
                      <a:pt x="37" y="15"/>
                      <a:pt x="37" y="15"/>
                      <a:pt x="37" y="15"/>
                    </a:cubicBezTo>
                    <a:cubicBezTo>
                      <a:pt x="37" y="15"/>
                      <a:pt x="37" y="15"/>
                      <a:pt x="37" y="15"/>
                    </a:cubicBezTo>
                    <a:cubicBezTo>
                      <a:pt x="38" y="15"/>
                      <a:pt x="38" y="15"/>
                      <a:pt x="38" y="15"/>
                    </a:cubicBezTo>
                    <a:cubicBezTo>
                      <a:pt x="38" y="15"/>
                      <a:pt x="38" y="15"/>
                      <a:pt x="38" y="15"/>
                    </a:cubicBezTo>
                    <a:cubicBezTo>
                      <a:pt x="38" y="15"/>
                      <a:pt x="38" y="15"/>
                      <a:pt x="38" y="15"/>
                    </a:cubicBezTo>
                    <a:cubicBezTo>
                      <a:pt x="38" y="15"/>
                      <a:pt x="38" y="15"/>
                      <a:pt x="38" y="15"/>
                    </a:cubicBezTo>
                    <a:cubicBezTo>
                      <a:pt x="38" y="15"/>
                      <a:pt x="38" y="15"/>
                      <a:pt x="38" y="15"/>
                    </a:cubicBezTo>
                    <a:cubicBezTo>
                      <a:pt x="39" y="15"/>
                      <a:pt x="39" y="15"/>
                      <a:pt x="39" y="15"/>
                    </a:cubicBezTo>
                    <a:cubicBezTo>
                      <a:pt x="39" y="15"/>
                      <a:pt x="39" y="15"/>
                      <a:pt x="39" y="15"/>
                    </a:cubicBezTo>
                    <a:cubicBezTo>
                      <a:pt x="39" y="15"/>
                      <a:pt x="39" y="15"/>
                      <a:pt x="39" y="15"/>
                    </a:cubicBezTo>
                    <a:cubicBezTo>
                      <a:pt x="39" y="15"/>
                      <a:pt x="39" y="15"/>
                      <a:pt x="39" y="15"/>
                    </a:cubicBezTo>
                    <a:cubicBezTo>
                      <a:pt x="39" y="15"/>
                      <a:pt x="39" y="15"/>
                      <a:pt x="39" y="15"/>
                    </a:cubicBezTo>
                    <a:cubicBezTo>
                      <a:pt x="39" y="15"/>
                      <a:pt x="39" y="15"/>
                      <a:pt x="39" y="15"/>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39" y="16"/>
                      <a:pt x="39" y="16"/>
                      <a:pt x="39"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0" y="16"/>
                      <a:pt x="40" y="16"/>
                      <a:pt x="40"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6"/>
                      <a:pt x="41" y="16"/>
                      <a:pt x="41" y="16"/>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1" y="15"/>
                      <a:pt x="41" y="15"/>
                      <a:pt x="41" y="15"/>
                    </a:cubicBezTo>
                    <a:cubicBezTo>
                      <a:pt x="40" y="15"/>
                      <a:pt x="40" y="15"/>
                      <a:pt x="40" y="15"/>
                    </a:cubicBezTo>
                    <a:cubicBezTo>
                      <a:pt x="40" y="15"/>
                      <a:pt x="40" y="15"/>
                      <a:pt x="40" y="15"/>
                    </a:cubicBezTo>
                    <a:cubicBezTo>
                      <a:pt x="40" y="15"/>
                      <a:pt x="40" y="15"/>
                      <a:pt x="40" y="15"/>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40" y="14"/>
                      <a:pt x="40" y="14"/>
                      <a:pt x="40" y="14"/>
                    </a:cubicBezTo>
                    <a:cubicBezTo>
                      <a:pt x="39" y="14"/>
                      <a:pt x="39" y="14"/>
                      <a:pt x="39" y="14"/>
                    </a:cubicBezTo>
                    <a:cubicBezTo>
                      <a:pt x="39" y="14"/>
                      <a:pt x="39" y="14"/>
                      <a:pt x="39" y="14"/>
                    </a:cubicBezTo>
                    <a:cubicBezTo>
                      <a:pt x="39" y="14"/>
                      <a:pt x="39" y="14"/>
                      <a:pt x="39" y="14"/>
                    </a:cubicBezTo>
                    <a:cubicBezTo>
                      <a:pt x="39" y="14"/>
                      <a:pt x="39" y="14"/>
                      <a:pt x="39" y="14"/>
                    </a:cubicBezTo>
                    <a:cubicBezTo>
                      <a:pt x="39" y="14"/>
                      <a:pt x="39" y="14"/>
                      <a:pt x="39" y="14"/>
                    </a:cubicBezTo>
                    <a:cubicBezTo>
                      <a:pt x="39" y="14"/>
                      <a:pt x="39" y="14"/>
                      <a:pt x="39" y="14"/>
                    </a:cubicBezTo>
                    <a:cubicBezTo>
                      <a:pt x="39" y="13"/>
                      <a:pt x="39" y="13"/>
                      <a:pt x="39" y="13"/>
                    </a:cubicBezTo>
                    <a:cubicBezTo>
                      <a:pt x="39" y="13"/>
                      <a:pt x="39" y="13"/>
                      <a:pt x="39" y="13"/>
                    </a:cubicBezTo>
                    <a:cubicBezTo>
                      <a:pt x="39" y="13"/>
                      <a:pt x="39" y="13"/>
                      <a:pt x="39" y="13"/>
                    </a:cubicBezTo>
                    <a:cubicBezTo>
                      <a:pt x="38" y="13"/>
                      <a:pt x="38" y="13"/>
                      <a:pt x="38" y="13"/>
                    </a:cubicBezTo>
                    <a:cubicBezTo>
                      <a:pt x="38" y="13"/>
                      <a:pt x="38" y="13"/>
                      <a:pt x="38" y="13"/>
                    </a:cubicBezTo>
                    <a:cubicBezTo>
                      <a:pt x="38" y="13"/>
                      <a:pt x="38" y="13"/>
                      <a:pt x="38" y="13"/>
                    </a:cubicBezTo>
                    <a:cubicBezTo>
                      <a:pt x="38" y="14"/>
                      <a:pt x="38" y="14"/>
                      <a:pt x="38" y="14"/>
                    </a:cubicBezTo>
                    <a:cubicBezTo>
                      <a:pt x="38" y="14"/>
                      <a:pt x="38" y="14"/>
                      <a:pt x="38" y="14"/>
                    </a:cubicBezTo>
                    <a:cubicBezTo>
                      <a:pt x="38" y="14"/>
                      <a:pt x="38" y="14"/>
                      <a:pt x="38" y="14"/>
                    </a:cubicBezTo>
                    <a:cubicBezTo>
                      <a:pt x="38" y="14"/>
                      <a:pt x="38" y="14"/>
                      <a:pt x="38" y="14"/>
                    </a:cubicBezTo>
                    <a:cubicBezTo>
                      <a:pt x="37" y="14"/>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6" y="13"/>
                      <a:pt x="36" y="13"/>
                      <a:pt x="36" y="13"/>
                    </a:cubicBezTo>
                    <a:cubicBezTo>
                      <a:pt x="36" y="13"/>
                      <a:pt x="36" y="13"/>
                      <a:pt x="36" y="13"/>
                    </a:cubicBezTo>
                    <a:cubicBezTo>
                      <a:pt x="36" y="13"/>
                      <a:pt x="36" y="13"/>
                      <a:pt x="36" y="13"/>
                    </a:cubicBezTo>
                    <a:cubicBezTo>
                      <a:pt x="36" y="13"/>
                      <a:pt x="36" y="13"/>
                      <a:pt x="36"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2"/>
                      <a:pt x="36" y="12"/>
                      <a:pt x="36" y="12"/>
                    </a:cubicBezTo>
                    <a:cubicBezTo>
                      <a:pt x="36" y="12"/>
                      <a:pt x="36" y="12"/>
                      <a:pt x="36" y="12"/>
                    </a:cubicBezTo>
                    <a:cubicBezTo>
                      <a:pt x="36" y="12"/>
                      <a:pt x="36" y="12"/>
                      <a:pt x="36" y="12"/>
                    </a:cubicBezTo>
                    <a:close/>
                    <a:moveTo>
                      <a:pt x="39" y="12"/>
                    </a:moveTo>
                    <a:cubicBezTo>
                      <a:pt x="39" y="12"/>
                      <a:pt x="39" y="12"/>
                      <a:pt x="39" y="12"/>
                    </a:cubicBezTo>
                    <a:cubicBezTo>
                      <a:pt x="39" y="12"/>
                      <a:pt x="39" y="12"/>
                      <a:pt x="39" y="12"/>
                    </a:cubicBezTo>
                    <a:cubicBezTo>
                      <a:pt x="39" y="12"/>
                      <a:pt x="39" y="12"/>
                      <a:pt x="39" y="12"/>
                    </a:cubicBezTo>
                    <a:cubicBezTo>
                      <a:pt x="39" y="12"/>
                      <a:pt x="39" y="12"/>
                      <a:pt x="39" y="12"/>
                    </a:cubicBezTo>
                    <a:cubicBezTo>
                      <a:pt x="38" y="12"/>
                      <a:pt x="38" y="12"/>
                      <a:pt x="38" y="12"/>
                    </a:cubicBezTo>
                    <a:cubicBezTo>
                      <a:pt x="38" y="12"/>
                      <a:pt x="38" y="12"/>
                      <a:pt x="38" y="12"/>
                    </a:cubicBezTo>
                    <a:cubicBezTo>
                      <a:pt x="38" y="12"/>
                      <a:pt x="38" y="12"/>
                      <a:pt x="38" y="12"/>
                    </a:cubicBezTo>
                    <a:cubicBezTo>
                      <a:pt x="38" y="12"/>
                      <a:pt x="38" y="12"/>
                      <a:pt x="38" y="12"/>
                    </a:cubicBezTo>
                    <a:cubicBezTo>
                      <a:pt x="38" y="12"/>
                      <a:pt x="38" y="12"/>
                      <a:pt x="38" y="12"/>
                    </a:cubicBezTo>
                    <a:cubicBezTo>
                      <a:pt x="38" y="12"/>
                      <a:pt x="38" y="12"/>
                      <a:pt x="38" y="12"/>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8" y="13"/>
                      <a:pt x="38" y="13"/>
                      <a:pt x="38"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2"/>
                      <a:pt x="39" y="12"/>
                      <a:pt x="39" y="12"/>
                    </a:cubicBezTo>
                    <a:cubicBezTo>
                      <a:pt x="39" y="12"/>
                      <a:pt x="39" y="12"/>
                      <a:pt x="39" y="12"/>
                    </a:cubicBezTo>
                    <a:cubicBezTo>
                      <a:pt x="39" y="12"/>
                      <a:pt x="39" y="12"/>
                      <a:pt x="39" y="12"/>
                    </a:cubicBezTo>
                    <a:cubicBezTo>
                      <a:pt x="39" y="12"/>
                      <a:pt x="39" y="12"/>
                      <a:pt x="39" y="12"/>
                    </a:cubicBezTo>
                    <a:close/>
                    <a:moveTo>
                      <a:pt x="25" y="7"/>
                    </a:moveTo>
                    <a:cubicBezTo>
                      <a:pt x="25" y="7"/>
                      <a:pt x="25" y="7"/>
                      <a:pt x="25" y="7"/>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moveTo>
                      <a:pt x="25" y="7"/>
                    </a:moveTo>
                    <a:cubicBezTo>
                      <a:pt x="25" y="7"/>
                      <a:pt x="25" y="7"/>
                      <a:pt x="25" y="7"/>
                    </a:cubicBezTo>
                    <a:close/>
                    <a:moveTo>
                      <a:pt x="25" y="7"/>
                    </a:moveTo>
                    <a:cubicBezTo>
                      <a:pt x="25" y="7"/>
                      <a:pt x="25" y="7"/>
                      <a:pt x="25" y="7"/>
                    </a:cubicBezTo>
                    <a:moveTo>
                      <a:pt x="25" y="7"/>
                    </a:moveTo>
                    <a:cubicBezTo>
                      <a:pt x="25" y="7"/>
                      <a:pt x="25" y="7"/>
                      <a:pt x="25" y="7"/>
                    </a:cubicBezTo>
                    <a:cubicBezTo>
                      <a:pt x="25" y="7"/>
                      <a:pt x="25" y="7"/>
                      <a:pt x="25" y="7"/>
                    </a:cubicBezTo>
                    <a:close/>
                    <a:moveTo>
                      <a:pt x="26" y="7"/>
                    </a:moveTo>
                    <a:cubicBezTo>
                      <a:pt x="26" y="7"/>
                      <a:pt x="26" y="7"/>
                      <a:pt x="26" y="7"/>
                    </a:cubicBezTo>
                    <a:close/>
                    <a:moveTo>
                      <a:pt x="27" y="6"/>
                    </a:moveTo>
                    <a:cubicBezTo>
                      <a:pt x="27" y="6"/>
                      <a:pt x="27" y="6"/>
                      <a:pt x="27" y="6"/>
                    </a:cubicBezTo>
                    <a:close/>
                    <a:moveTo>
                      <a:pt x="30" y="6"/>
                    </a:moveTo>
                    <a:cubicBezTo>
                      <a:pt x="30" y="6"/>
                      <a:pt x="30" y="6"/>
                      <a:pt x="30" y="6"/>
                    </a:cubicBezTo>
                    <a:cubicBezTo>
                      <a:pt x="30" y="6"/>
                      <a:pt x="30" y="6"/>
                      <a:pt x="30" y="6"/>
                    </a:cubicBezTo>
                    <a:cubicBezTo>
                      <a:pt x="30" y="6"/>
                      <a:pt x="30" y="6"/>
                      <a:pt x="30" y="6"/>
                    </a:cubicBezTo>
                    <a:cubicBezTo>
                      <a:pt x="30" y="6"/>
                      <a:pt x="30" y="6"/>
                      <a:pt x="30" y="6"/>
                    </a:cubicBezTo>
                    <a:cubicBezTo>
                      <a:pt x="30" y="6"/>
                      <a:pt x="30" y="6"/>
                      <a:pt x="30" y="6"/>
                    </a:cubicBezTo>
                    <a:cubicBezTo>
                      <a:pt x="30" y="6"/>
                      <a:pt x="30" y="6"/>
                      <a:pt x="30" y="6"/>
                    </a:cubicBezTo>
                    <a:cubicBezTo>
                      <a:pt x="30" y="6"/>
                      <a:pt x="30" y="6"/>
                      <a:pt x="30" y="6"/>
                    </a:cubicBezTo>
                    <a:cubicBezTo>
                      <a:pt x="30" y="6"/>
                      <a:pt x="30" y="6"/>
                      <a:pt x="30" y="6"/>
                    </a:cubicBezTo>
                    <a:cubicBezTo>
                      <a:pt x="31" y="6"/>
                      <a:pt x="31" y="6"/>
                      <a:pt x="31" y="6"/>
                    </a:cubicBezTo>
                    <a:cubicBezTo>
                      <a:pt x="31" y="6"/>
                      <a:pt x="31" y="6"/>
                      <a:pt x="31" y="6"/>
                    </a:cubicBezTo>
                    <a:cubicBezTo>
                      <a:pt x="30" y="6"/>
                      <a:pt x="30" y="6"/>
                      <a:pt x="30" y="6"/>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6"/>
                      <a:pt x="30" y="6"/>
                      <a:pt x="30" y="6"/>
                    </a:cubicBezTo>
                    <a:close/>
                    <a:moveTo>
                      <a:pt x="32" y="5"/>
                    </a:moveTo>
                    <a:cubicBezTo>
                      <a:pt x="32" y="4"/>
                      <a:pt x="32" y="5"/>
                      <a:pt x="32" y="5"/>
                    </a:cubicBezTo>
                    <a:close/>
                    <a:moveTo>
                      <a:pt x="23" y="5"/>
                    </a:moveTo>
                    <a:cubicBezTo>
                      <a:pt x="23" y="4"/>
                      <a:pt x="23" y="5"/>
                      <a:pt x="23" y="5"/>
                    </a:cubicBezTo>
                    <a:close/>
                    <a:moveTo>
                      <a:pt x="34" y="3"/>
                    </a:move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ubicBezTo>
                      <a:pt x="34" y="3"/>
                      <a:pt x="34" y="3"/>
                      <a:pt x="34" y="3"/>
                    </a:cubicBezTo>
                    <a:close/>
                    <a:moveTo>
                      <a:pt x="29" y="2"/>
                    </a:move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8" y="2"/>
                      <a:pt x="28" y="2"/>
                      <a:pt x="28" y="2"/>
                    </a:cubicBezTo>
                    <a:cubicBezTo>
                      <a:pt x="28" y="3"/>
                      <a:pt x="28" y="3"/>
                      <a:pt x="28" y="3"/>
                    </a:cubicBezTo>
                    <a:cubicBezTo>
                      <a:pt x="28" y="3"/>
                      <a:pt x="28" y="3"/>
                      <a:pt x="28" y="3"/>
                    </a:cubicBezTo>
                    <a:cubicBezTo>
                      <a:pt x="28" y="3"/>
                      <a:pt x="28" y="3"/>
                      <a:pt x="28" y="3"/>
                    </a:cubicBezTo>
                    <a:cubicBezTo>
                      <a:pt x="29" y="3"/>
                      <a:pt x="29" y="3"/>
                      <a:pt x="29" y="3"/>
                    </a:cubicBezTo>
                    <a:cubicBezTo>
                      <a:pt x="29" y="3"/>
                      <a:pt x="29" y="3"/>
                      <a:pt x="29"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7" y="3"/>
                      <a:pt x="27" y="3"/>
                      <a:pt x="27" y="3"/>
                    </a:cubicBezTo>
                    <a:cubicBezTo>
                      <a:pt x="27" y="3"/>
                      <a:pt x="27" y="3"/>
                      <a:pt x="27" y="3"/>
                    </a:cubicBezTo>
                    <a:cubicBezTo>
                      <a:pt x="27" y="3"/>
                      <a:pt x="27" y="3"/>
                      <a:pt x="27" y="3"/>
                    </a:cubicBezTo>
                    <a:cubicBezTo>
                      <a:pt x="27" y="3"/>
                      <a:pt x="27" y="3"/>
                      <a:pt x="27" y="3"/>
                    </a:cubicBezTo>
                    <a:cubicBezTo>
                      <a:pt x="27" y="4"/>
                      <a:pt x="27" y="4"/>
                      <a:pt x="27" y="4"/>
                    </a:cubicBezTo>
                    <a:cubicBezTo>
                      <a:pt x="27" y="4"/>
                      <a:pt x="27" y="4"/>
                      <a:pt x="27" y="4"/>
                    </a:cubicBezTo>
                    <a:cubicBezTo>
                      <a:pt x="27" y="4"/>
                      <a:pt x="27" y="4"/>
                      <a:pt x="27" y="4"/>
                    </a:cubicBezTo>
                    <a:cubicBezTo>
                      <a:pt x="27" y="4"/>
                      <a:pt x="27" y="4"/>
                      <a:pt x="27" y="4"/>
                    </a:cubicBezTo>
                    <a:cubicBezTo>
                      <a:pt x="27" y="4"/>
                      <a:pt x="27" y="4"/>
                      <a:pt x="27"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4"/>
                      <a:pt x="28" y="4"/>
                      <a:pt x="28" y="4"/>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5"/>
                      <a:pt x="28" y="5"/>
                      <a:pt x="28" y="5"/>
                    </a:cubicBezTo>
                    <a:cubicBezTo>
                      <a:pt x="28" y="6"/>
                      <a:pt x="28" y="6"/>
                      <a:pt x="28" y="6"/>
                    </a:cubicBezTo>
                    <a:cubicBezTo>
                      <a:pt x="28" y="6"/>
                      <a:pt x="28" y="6"/>
                      <a:pt x="28" y="6"/>
                    </a:cubicBezTo>
                    <a:cubicBezTo>
                      <a:pt x="27" y="6"/>
                      <a:pt x="27" y="6"/>
                      <a:pt x="27" y="6"/>
                    </a:cubicBezTo>
                    <a:cubicBezTo>
                      <a:pt x="27" y="6"/>
                      <a:pt x="27" y="6"/>
                      <a:pt x="27" y="6"/>
                    </a:cubicBezTo>
                    <a:cubicBezTo>
                      <a:pt x="27" y="6"/>
                      <a:pt x="27" y="6"/>
                      <a:pt x="27" y="6"/>
                    </a:cubicBezTo>
                    <a:cubicBezTo>
                      <a:pt x="28"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7" y="6"/>
                      <a:pt x="27" y="6"/>
                      <a:pt x="27" y="6"/>
                    </a:cubicBezTo>
                    <a:cubicBezTo>
                      <a:pt x="27" y="6"/>
                      <a:pt x="27" y="6"/>
                      <a:pt x="27" y="6"/>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5" y="7"/>
                      <a:pt x="25" y="7"/>
                      <a:pt x="25" y="7"/>
                    </a:cubicBezTo>
                    <a:cubicBezTo>
                      <a:pt x="25" y="7"/>
                      <a:pt x="25" y="7"/>
                      <a:pt x="25" y="7"/>
                    </a:cubicBezTo>
                    <a:cubicBezTo>
                      <a:pt x="25" y="7"/>
                      <a:pt x="25" y="7"/>
                      <a:pt x="25"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7"/>
                      <a:pt x="26" y="7"/>
                      <a:pt x="26" y="7"/>
                    </a:cubicBezTo>
                    <a:cubicBezTo>
                      <a:pt x="26" y="8"/>
                      <a:pt x="26" y="8"/>
                      <a:pt x="26" y="8"/>
                    </a:cubicBezTo>
                    <a:cubicBezTo>
                      <a:pt x="27" y="8"/>
                      <a:pt x="27" y="8"/>
                      <a:pt x="27" y="8"/>
                    </a:cubicBezTo>
                    <a:cubicBezTo>
                      <a:pt x="27" y="8"/>
                      <a:pt x="27" y="8"/>
                      <a:pt x="27" y="8"/>
                    </a:cubicBezTo>
                    <a:cubicBezTo>
                      <a:pt x="27" y="8"/>
                      <a:pt x="27" y="8"/>
                      <a:pt x="27" y="8"/>
                    </a:cubicBezTo>
                    <a:cubicBezTo>
                      <a:pt x="27" y="8"/>
                      <a:pt x="27" y="8"/>
                      <a:pt x="27" y="8"/>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7" y="7"/>
                      <a:pt x="27" y="7"/>
                      <a:pt x="27" y="7"/>
                    </a:cubicBezTo>
                    <a:cubicBezTo>
                      <a:pt x="28" y="7"/>
                      <a:pt x="28" y="7"/>
                      <a:pt x="28" y="7"/>
                    </a:cubicBezTo>
                    <a:cubicBezTo>
                      <a:pt x="28" y="7"/>
                      <a:pt x="28" y="7"/>
                      <a:pt x="28" y="7"/>
                    </a:cubicBezTo>
                    <a:cubicBezTo>
                      <a:pt x="28" y="7"/>
                      <a:pt x="28" y="7"/>
                      <a:pt x="28" y="7"/>
                    </a:cubicBezTo>
                    <a:cubicBezTo>
                      <a:pt x="28" y="7"/>
                      <a:pt x="28" y="7"/>
                      <a:pt x="28" y="7"/>
                    </a:cubicBezTo>
                    <a:cubicBezTo>
                      <a:pt x="28" y="7"/>
                      <a:pt x="28" y="7"/>
                      <a:pt x="28" y="7"/>
                    </a:cubicBezTo>
                    <a:cubicBezTo>
                      <a:pt x="28" y="7"/>
                      <a:pt x="28" y="7"/>
                      <a:pt x="28"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7"/>
                      <a:pt x="29" y="7"/>
                      <a:pt x="29" y="7"/>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30" y="6"/>
                      <a:pt x="30" y="6"/>
                      <a:pt x="30" y="6"/>
                    </a:cubicBezTo>
                    <a:cubicBezTo>
                      <a:pt x="30" y="6"/>
                      <a:pt x="30" y="6"/>
                      <a:pt x="30" y="6"/>
                    </a:cubicBezTo>
                    <a:cubicBezTo>
                      <a:pt x="30" y="6"/>
                      <a:pt x="30" y="6"/>
                      <a:pt x="30" y="6"/>
                    </a:cubicBezTo>
                    <a:cubicBezTo>
                      <a:pt x="29" y="5"/>
                      <a:pt x="29" y="5"/>
                      <a:pt x="29" y="5"/>
                    </a:cubicBezTo>
                    <a:cubicBezTo>
                      <a:pt x="29" y="5"/>
                      <a:pt x="29" y="5"/>
                      <a:pt x="29" y="5"/>
                    </a:cubicBezTo>
                    <a:cubicBezTo>
                      <a:pt x="29" y="5"/>
                      <a:pt x="29" y="5"/>
                      <a:pt x="29" y="5"/>
                    </a:cubicBezTo>
                    <a:cubicBezTo>
                      <a:pt x="29" y="5"/>
                      <a:pt x="29" y="5"/>
                      <a:pt x="29" y="5"/>
                    </a:cubicBezTo>
                    <a:cubicBezTo>
                      <a:pt x="29" y="5"/>
                      <a:pt x="29" y="5"/>
                      <a:pt x="29" y="5"/>
                    </a:cubicBezTo>
                    <a:cubicBezTo>
                      <a:pt x="29" y="5"/>
                      <a:pt x="29" y="5"/>
                      <a:pt x="29" y="5"/>
                    </a:cubicBezTo>
                    <a:cubicBezTo>
                      <a:pt x="29" y="5"/>
                      <a:pt x="29" y="5"/>
                      <a:pt x="29"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1" y="5"/>
                      <a:pt x="31" y="5"/>
                      <a:pt x="31" y="5"/>
                    </a:cubicBezTo>
                    <a:cubicBezTo>
                      <a:pt x="31" y="5"/>
                      <a:pt x="31" y="5"/>
                      <a:pt x="31" y="5"/>
                    </a:cubicBezTo>
                    <a:cubicBezTo>
                      <a:pt x="31" y="5"/>
                      <a:pt x="31" y="5"/>
                      <a:pt x="31" y="5"/>
                    </a:cubicBezTo>
                    <a:cubicBezTo>
                      <a:pt x="31" y="5"/>
                      <a:pt x="31" y="5"/>
                      <a:pt x="31" y="5"/>
                    </a:cubicBezTo>
                    <a:cubicBezTo>
                      <a:pt x="31" y="5"/>
                      <a:pt x="31" y="5"/>
                      <a:pt x="31" y="5"/>
                    </a:cubicBezTo>
                    <a:cubicBezTo>
                      <a:pt x="31" y="5"/>
                      <a:pt x="31" y="5"/>
                      <a:pt x="31" y="5"/>
                    </a:cubicBezTo>
                    <a:cubicBezTo>
                      <a:pt x="32" y="5"/>
                      <a:pt x="32" y="5"/>
                      <a:pt x="32" y="5"/>
                    </a:cubicBezTo>
                    <a:cubicBezTo>
                      <a:pt x="32" y="5"/>
                      <a:pt x="32" y="5"/>
                      <a:pt x="32" y="5"/>
                    </a:cubicBezTo>
                    <a:cubicBezTo>
                      <a:pt x="32" y="5"/>
                      <a:pt x="32" y="5"/>
                      <a:pt x="32" y="5"/>
                    </a:cubicBezTo>
                    <a:cubicBezTo>
                      <a:pt x="32" y="5"/>
                      <a:pt x="32" y="5"/>
                      <a:pt x="32" y="5"/>
                    </a:cubicBezTo>
                    <a:cubicBezTo>
                      <a:pt x="32" y="5"/>
                      <a:pt x="32" y="5"/>
                      <a:pt x="32" y="5"/>
                    </a:cubicBezTo>
                    <a:cubicBezTo>
                      <a:pt x="32" y="5"/>
                      <a:pt x="32" y="5"/>
                      <a:pt x="32" y="5"/>
                    </a:cubicBezTo>
                    <a:cubicBezTo>
                      <a:pt x="32" y="5"/>
                      <a:pt x="32" y="5"/>
                      <a:pt x="32" y="5"/>
                    </a:cubicBezTo>
                    <a:cubicBezTo>
                      <a:pt x="32" y="4"/>
                      <a:pt x="32" y="4"/>
                      <a:pt x="32" y="4"/>
                    </a:cubicBezTo>
                    <a:cubicBezTo>
                      <a:pt x="32" y="4"/>
                      <a:pt x="32" y="4"/>
                      <a:pt x="32" y="4"/>
                    </a:cubicBezTo>
                    <a:cubicBezTo>
                      <a:pt x="32" y="4"/>
                      <a:pt x="32" y="4"/>
                      <a:pt x="32" y="4"/>
                    </a:cubicBezTo>
                    <a:cubicBezTo>
                      <a:pt x="31" y="4"/>
                      <a:pt x="31" y="4"/>
                      <a:pt x="31" y="4"/>
                    </a:cubicBezTo>
                    <a:cubicBezTo>
                      <a:pt x="31" y="4"/>
                      <a:pt x="31" y="4"/>
                      <a:pt x="31" y="4"/>
                    </a:cubicBezTo>
                    <a:cubicBezTo>
                      <a:pt x="31" y="4"/>
                      <a:pt x="31" y="4"/>
                      <a:pt x="31" y="4"/>
                    </a:cubicBezTo>
                    <a:cubicBezTo>
                      <a:pt x="31" y="4"/>
                      <a:pt x="31" y="4"/>
                      <a:pt x="31" y="4"/>
                    </a:cubicBezTo>
                    <a:cubicBezTo>
                      <a:pt x="31" y="4"/>
                      <a:pt x="31" y="4"/>
                      <a:pt x="31" y="4"/>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30" y="5"/>
                      <a:pt x="30" y="5"/>
                      <a:pt x="30" y="5"/>
                    </a:cubicBezTo>
                    <a:cubicBezTo>
                      <a:pt x="29" y="5"/>
                      <a:pt x="29" y="5"/>
                      <a:pt x="29" y="5"/>
                    </a:cubicBezTo>
                    <a:cubicBezTo>
                      <a:pt x="29" y="5"/>
                      <a:pt x="29" y="5"/>
                      <a:pt x="29" y="5"/>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9" y="4"/>
                      <a:pt x="29" y="4"/>
                      <a:pt x="29" y="4"/>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8" y="3"/>
                      <a:pt x="28" y="3"/>
                      <a:pt x="28"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3"/>
                      <a:pt x="29" y="3"/>
                      <a:pt x="29" y="3"/>
                    </a:cubicBezTo>
                    <a:cubicBezTo>
                      <a:pt x="29" y="2"/>
                      <a:pt x="29" y="2"/>
                      <a:pt x="29" y="2"/>
                    </a:cubicBezTo>
                    <a:cubicBezTo>
                      <a:pt x="29" y="2"/>
                      <a:pt x="29" y="2"/>
                      <a:pt x="29" y="2"/>
                    </a:cubicBezTo>
                    <a:close/>
                    <a:moveTo>
                      <a:pt x="33" y="2"/>
                    </a:moveTo>
                    <a:cubicBezTo>
                      <a:pt x="33" y="2"/>
                      <a:pt x="33" y="2"/>
                      <a:pt x="33" y="2"/>
                    </a:cubicBezTo>
                    <a:cubicBezTo>
                      <a:pt x="33" y="2"/>
                      <a:pt x="33" y="2"/>
                      <a:pt x="33" y="2"/>
                    </a:cubicBezTo>
                    <a:cubicBezTo>
                      <a:pt x="33" y="2"/>
                      <a:pt x="33" y="2"/>
                      <a:pt x="33" y="2"/>
                    </a:cubicBezTo>
                    <a:close/>
                    <a:moveTo>
                      <a:pt x="8" y="19"/>
                    </a:moveTo>
                    <a:cubicBezTo>
                      <a:pt x="8" y="19"/>
                      <a:pt x="8" y="19"/>
                      <a:pt x="8" y="19"/>
                    </a:cubicBezTo>
                    <a:cubicBezTo>
                      <a:pt x="8" y="19"/>
                      <a:pt x="8" y="19"/>
                      <a:pt x="8" y="19"/>
                    </a:cubicBezTo>
                    <a:cubicBezTo>
                      <a:pt x="8" y="19"/>
                      <a:pt x="8" y="19"/>
                      <a:pt x="8" y="19"/>
                    </a:cubicBezTo>
                    <a:cubicBezTo>
                      <a:pt x="8" y="19"/>
                      <a:pt x="8" y="19"/>
                      <a:pt x="8" y="19"/>
                    </a:cubicBezTo>
                    <a:cubicBezTo>
                      <a:pt x="8" y="19"/>
                      <a:pt x="8" y="19"/>
                      <a:pt x="8" y="19"/>
                    </a:cubicBezTo>
                    <a:cubicBezTo>
                      <a:pt x="8" y="19"/>
                      <a:pt x="8" y="19"/>
                      <a:pt x="8" y="19"/>
                    </a:cubicBezTo>
                    <a:close/>
                    <a:moveTo>
                      <a:pt x="24" y="0"/>
                    </a:moveTo>
                    <a:cubicBezTo>
                      <a:pt x="24" y="0"/>
                      <a:pt x="24" y="0"/>
                      <a:pt x="24" y="0"/>
                    </a:cubicBezTo>
                    <a:cubicBezTo>
                      <a:pt x="24" y="0"/>
                      <a:pt x="24" y="0"/>
                      <a:pt x="24" y="0"/>
                    </a:cubicBezTo>
                    <a:cubicBezTo>
                      <a:pt x="24" y="0"/>
                      <a:pt x="24" y="0"/>
                      <a:pt x="24" y="0"/>
                    </a:cubicBezTo>
                    <a:cubicBezTo>
                      <a:pt x="24" y="0"/>
                      <a:pt x="24" y="0"/>
                      <a:pt x="24" y="0"/>
                    </a:cubicBezTo>
                    <a:cubicBezTo>
                      <a:pt x="25" y="0"/>
                      <a:pt x="25" y="0"/>
                      <a:pt x="25" y="0"/>
                    </a:cubicBezTo>
                    <a:cubicBezTo>
                      <a:pt x="25" y="0"/>
                      <a:pt x="25" y="0"/>
                      <a:pt x="25" y="0"/>
                    </a:cubicBezTo>
                    <a:cubicBezTo>
                      <a:pt x="25" y="0"/>
                      <a:pt x="25" y="0"/>
                      <a:pt x="25"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6" y="0"/>
                      <a:pt x="26" y="0"/>
                      <a:pt x="26"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0"/>
                      <a:pt x="26" y="0"/>
                      <a:pt x="26" y="0"/>
                    </a:cubicBezTo>
                    <a:cubicBezTo>
                      <a:pt x="26" y="0"/>
                      <a:pt x="26" y="0"/>
                      <a:pt x="26" y="0"/>
                    </a:cubicBezTo>
                    <a:cubicBezTo>
                      <a:pt x="25" y="0"/>
                      <a:pt x="25" y="0"/>
                      <a:pt x="25" y="0"/>
                    </a:cubicBezTo>
                    <a:cubicBezTo>
                      <a:pt x="25" y="0"/>
                      <a:pt x="25" y="0"/>
                      <a:pt x="25" y="0"/>
                    </a:cubicBezTo>
                    <a:cubicBezTo>
                      <a:pt x="25" y="0"/>
                      <a:pt x="25" y="0"/>
                      <a:pt x="25" y="0"/>
                    </a:cubicBezTo>
                    <a:cubicBezTo>
                      <a:pt x="25" y="0"/>
                      <a:pt x="25" y="0"/>
                      <a:pt x="25" y="0"/>
                    </a:cubicBezTo>
                    <a:lnTo>
                      <a:pt x="24" y="0"/>
                    </a:lnTo>
                    <a:close/>
                  </a:path>
                </a:pathLst>
              </a:custGeom>
              <a:gradFill>
                <a:gsLst>
                  <a:gs pos="50000">
                    <a:srgbClr val="06AADD"/>
                  </a:gs>
                  <a:gs pos="0">
                    <a:srgbClr val="76B5DF"/>
                  </a:gs>
                  <a:gs pos="100000">
                    <a:srgbClr val="00549F"/>
                  </a:gs>
                </a:gsLst>
                <a:lin ang="2700000" scaled="1"/>
              </a:gradFill>
              <a:ln>
                <a:noFill/>
              </a:ln>
            </p:spPr>
            <p:txBody>
              <a:bodyPr vert="horz" wrap="square" lIns="68580" tIns="34290" rIns="68580" bIns="34290" numCol="1" anchor="t" anchorCtr="0" compatLnSpc="1">
                <a:prstTxWarp prst="textNoShape">
                  <a:avLst/>
                </a:prstTxWarp>
              </a:bodyPr>
              <a:lstStyle/>
              <a:p>
                <a:pPr defTabSz="685766"/>
                <a:endParaRPr lang="zh-CN" altLang="en-US" sz="1425">
                  <a:solidFill>
                    <a:prstClr val="black"/>
                  </a:solidFill>
                </a:endParaRPr>
              </a:p>
            </p:txBody>
          </p:sp>
        </p:grpSp>
      </p:grpSp>
      <p:sp>
        <p:nvSpPr>
          <p:cNvPr id="312" name="文本框 311"/>
          <p:cNvSpPr txBox="1"/>
          <p:nvPr/>
        </p:nvSpPr>
        <p:spPr>
          <a:xfrm>
            <a:off x="7083211" y="994412"/>
            <a:ext cx="1979900" cy="346247"/>
          </a:xfrm>
          <a:prstGeom prst="rect">
            <a:avLst/>
          </a:prstGeom>
          <a:noFill/>
        </p:spPr>
        <p:txBody>
          <a:bodyPr wrap="square" lIns="68577" tIns="34289" rIns="68577" bIns="34289" rtlCol="0">
            <a:spAutoFit/>
          </a:bodyPr>
          <a:lstStyle/>
          <a:p>
            <a:pPr defTabSz="685766"/>
            <a:r>
              <a:rPr lang="zh-CN" altLang="en-US" b="1" dirty="0">
                <a:solidFill>
                  <a:prstClr val="black"/>
                </a:solidFill>
                <a:latin typeface="微软雅黑" panose="020B0503020204020204" pitchFamily="34" charset="-122"/>
                <a:ea typeface="微软雅黑" panose="020B0503020204020204" pitchFamily="34" charset="-122"/>
              </a:rPr>
              <a:t>并列循环关系图表</a:t>
            </a:r>
          </a:p>
        </p:txBody>
      </p:sp>
      <p:sp>
        <p:nvSpPr>
          <p:cNvPr id="279" name="文本框 278"/>
          <p:cNvSpPr txBox="1"/>
          <p:nvPr/>
        </p:nvSpPr>
        <p:spPr>
          <a:xfrm>
            <a:off x="3476966" y="1433230"/>
            <a:ext cx="1101303"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1.</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16" name="文本框 315"/>
          <p:cNvSpPr txBox="1"/>
          <p:nvPr/>
        </p:nvSpPr>
        <p:spPr>
          <a:xfrm>
            <a:off x="4990510" y="1433230"/>
            <a:ext cx="1078098"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2.</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17" name="文本框 316"/>
          <p:cNvSpPr txBox="1"/>
          <p:nvPr/>
        </p:nvSpPr>
        <p:spPr>
          <a:xfrm>
            <a:off x="2345509" y="2182934"/>
            <a:ext cx="1057032" cy="842536"/>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18" name="文本框 317"/>
          <p:cNvSpPr txBox="1"/>
          <p:nvPr/>
        </p:nvSpPr>
        <p:spPr>
          <a:xfrm>
            <a:off x="5936364" y="2182934"/>
            <a:ext cx="1069312"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4.</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19" name="文本框 318"/>
          <p:cNvSpPr txBox="1"/>
          <p:nvPr/>
        </p:nvSpPr>
        <p:spPr>
          <a:xfrm>
            <a:off x="1715248" y="3052569"/>
            <a:ext cx="1085789"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5.</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0" name="文本框 319"/>
          <p:cNvSpPr txBox="1"/>
          <p:nvPr/>
        </p:nvSpPr>
        <p:spPr>
          <a:xfrm>
            <a:off x="6548773" y="3052569"/>
            <a:ext cx="1068878"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6.</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1" name="文本框 320"/>
          <p:cNvSpPr txBox="1"/>
          <p:nvPr/>
        </p:nvSpPr>
        <p:spPr>
          <a:xfrm>
            <a:off x="1951951" y="4040406"/>
            <a:ext cx="1064597"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7.</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2" name="文本框 321"/>
          <p:cNvSpPr txBox="1"/>
          <p:nvPr/>
        </p:nvSpPr>
        <p:spPr>
          <a:xfrm>
            <a:off x="6305129" y="4041927"/>
            <a:ext cx="1166385"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8.</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3" name="文本框 322"/>
          <p:cNvSpPr txBox="1"/>
          <p:nvPr/>
        </p:nvSpPr>
        <p:spPr>
          <a:xfrm>
            <a:off x="2467617" y="4910041"/>
            <a:ext cx="1076776" cy="657870"/>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9.</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4" name="文本框 323"/>
          <p:cNvSpPr txBox="1"/>
          <p:nvPr/>
        </p:nvSpPr>
        <p:spPr>
          <a:xfrm>
            <a:off x="5916177" y="4894054"/>
            <a:ext cx="1069312" cy="842536"/>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10.</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
        <p:nvSpPr>
          <p:cNvPr id="325" name="文本框 324"/>
          <p:cNvSpPr txBox="1"/>
          <p:nvPr/>
        </p:nvSpPr>
        <p:spPr>
          <a:xfrm>
            <a:off x="4194732" y="5273744"/>
            <a:ext cx="1069312" cy="842536"/>
          </a:xfrm>
          <a:prstGeom prst="rect">
            <a:avLst/>
          </a:prstGeom>
          <a:noFill/>
        </p:spPr>
        <p:txBody>
          <a:bodyPr wrap="square" lIns="68577" tIns="34289" rIns="68577" bIns="34289" rtlCol="0">
            <a:spAutoFit/>
          </a:bodyPr>
          <a:lstStyle/>
          <a:p>
            <a:pPr defTabSz="685766"/>
            <a:r>
              <a:rPr lang="en-US" altLang="zh-CN" sz="1425" b="1" dirty="0">
                <a:solidFill>
                  <a:prstClr val="black"/>
                </a:solidFill>
                <a:latin typeface="微软雅黑" panose="020B0503020204020204" pitchFamily="34" charset="-122"/>
                <a:ea typeface="微软雅黑" panose="020B0503020204020204" pitchFamily="34" charset="-122"/>
              </a:rPr>
              <a:t>11.</a:t>
            </a:r>
            <a:r>
              <a:rPr lang="zh-CN" altLang="en-US" sz="1200" dirty="0">
                <a:solidFill>
                  <a:prstClr val="black"/>
                </a:solidFill>
                <a:latin typeface="微软雅黑" panose="020B0503020204020204" pitchFamily="34" charset="-122"/>
                <a:ea typeface="微软雅黑" panose="020B0503020204020204" pitchFamily="34" charset="-122"/>
              </a:rPr>
              <a:t>演界网，中国首家演示设计交易平台。</a:t>
            </a:r>
          </a:p>
        </p:txBody>
      </p:sp>
    </p:spTree>
    <p:extLst>
      <p:ext uri="{BB962C8B-B14F-4D97-AF65-F5344CB8AC3E}">
        <p14:creationId xmlns:p14="http://schemas.microsoft.com/office/powerpoint/2010/main" val="2166793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710"/>
          <p:cNvSpPr>
            <a:spLocks/>
          </p:cNvSpPr>
          <p:nvPr/>
        </p:nvSpPr>
        <p:spPr bwMode="auto">
          <a:xfrm rot="21074328">
            <a:off x="4542047" y="3324372"/>
            <a:ext cx="1457380" cy="1155127"/>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5"/>
                  <a:pt x="960" y="564"/>
                </a:cubicBezTo>
                <a:close/>
              </a:path>
            </a:pathLst>
          </a:custGeom>
          <a:solidFill>
            <a:schemeClr val="bg1">
              <a:lumMod val="50000"/>
              <a:alpha val="63000"/>
            </a:schemeClr>
          </a:solidFill>
          <a:ln>
            <a:noFill/>
          </a:ln>
          <a:effectLst>
            <a:softEdge rad="50800"/>
          </a:effec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grpSp>
        <p:nvGrpSpPr>
          <p:cNvPr id="2" name="组合 1"/>
          <p:cNvGrpSpPr/>
          <p:nvPr/>
        </p:nvGrpSpPr>
        <p:grpSpPr>
          <a:xfrm>
            <a:off x="3144973" y="2125600"/>
            <a:ext cx="2805033" cy="2895727"/>
            <a:chOff x="3144972" y="1268349"/>
            <a:chExt cx="2805033" cy="2895727"/>
          </a:xfrm>
        </p:grpSpPr>
        <p:grpSp>
          <p:nvGrpSpPr>
            <p:cNvPr id="8" name="组合 7"/>
            <p:cNvGrpSpPr/>
            <p:nvPr/>
          </p:nvGrpSpPr>
          <p:grpSpPr>
            <a:xfrm>
              <a:off x="4284833" y="1268349"/>
              <a:ext cx="1259986" cy="1516822"/>
              <a:chOff x="3902789" y="980395"/>
              <a:chExt cx="1370665" cy="1650062"/>
            </a:xfrm>
          </p:grpSpPr>
          <p:sp>
            <p:nvSpPr>
              <p:cNvPr id="720" name="Freeform 711"/>
              <p:cNvSpPr>
                <a:spLocks/>
              </p:cNvSpPr>
              <p:nvPr/>
            </p:nvSpPr>
            <p:spPr bwMode="auto">
              <a:xfrm rot="15841790">
                <a:off x="3765608" y="1209460"/>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solidFill>
                <a:srgbClr val="026BCA"/>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21" name="Freeform 710"/>
              <p:cNvSpPr>
                <a:spLocks/>
              </p:cNvSpPr>
              <p:nvPr/>
            </p:nvSpPr>
            <p:spPr bwMode="auto">
              <a:xfrm rot="15841790">
                <a:off x="3852457" y="1144797"/>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5"/>
                      <a:pt x="960" y="564"/>
                    </a:cubicBezTo>
                    <a:close/>
                  </a:path>
                </a:pathLst>
              </a:custGeom>
              <a:solidFill>
                <a:schemeClr val="bg1">
                  <a:lumMod val="50000"/>
                  <a:alpha val="63000"/>
                </a:schemeClr>
              </a:solidFill>
              <a:ln>
                <a:noFill/>
              </a:ln>
              <a:effectLst>
                <a:softEdge rad="50800"/>
              </a:effec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22" name="Freeform 712"/>
              <p:cNvSpPr>
                <a:spLocks/>
              </p:cNvSpPr>
              <p:nvPr/>
            </p:nvSpPr>
            <p:spPr bwMode="auto">
              <a:xfrm rot="15841790">
                <a:off x="3765607" y="1209460"/>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gradFill>
                <a:gsLst>
                  <a:gs pos="66000">
                    <a:srgbClr val="95E9FC"/>
                  </a:gs>
                  <a:gs pos="100000">
                    <a:srgbClr val="13BEE6"/>
                  </a:gs>
                  <a:gs pos="32000">
                    <a:srgbClr val="25B0E1"/>
                  </a:gs>
                  <a:gs pos="1000">
                    <a:srgbClr val="078FD2"/>
                  </a:gs>
                </a:gsLst>
                <a:lin ang="0" scaled="0"/>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23" name="Freeform 713"/>
              <p:cNvSpPr>
                <a:spLocks/>
              </p:cNvSpPr>
              <p:nvPr/>
            </p:nvSpPr>
            <p:spPr bwMode="auto">
              <a:xfrm rot="15841790">
                <a:off x="3635157" y="1351165"/>
                <a:ext cx="1479621" cy="944358"/>
              </a:xfrm>
              <a:custGeom>
                <a:avLst/>
                <a:gdLst>
                  <a:gd name="T0" fmla="*/ 815 w 1417"/>
                  <a:gd name="T1" fmla="*/ 328 h 904"/>
                  <a:gd name="T2" fmla="*/ 1417 w 1417"/>
                  <a:gd name="T3" fmla="*/ 279 h 904"/>
                  <a:gd name="T4" fmla="*/ 1190 w 1417"/>
                  <a:gd name="T5" fmla="*/ 0 h 904"/>
                  <a:gd name="T6" fmla="*/ 1182 w 1417"/>
                  <a:gd name="T7" fmla="*/ 91 h 904"/>
                  <a:gd name="T8" fmla="*/ 1040 w 1417"/>
                  <a:gd name="T9" fmla="*/ 59 h 904"/>
                  <a:gd name="T10" fmla="*/ 951 w 1417"/>
                  <a:gd name="T11" fmla="*/ 57 h 904"/>
                  <a:gd name="T12" fmla="*/ 665 w 1417"/>
                  <a:gd name="T13" fmla="*/ 176 h 904"/>
                  <a:gd name="T14" fmla="*/ 554 w 1417"/>
                  <a:gd name="T15" fmla="*/ 314 h 904"/>
                  <a:gd name="T16" fmla="*/ 518 w 1417"/>
                  <a:gd name="T17" fmla="*/ 378 h 904"/>
                  <a:gd name="T18" fmla="*/ 0 w 1417"/>
                  <a:gd name="T19" fmla="*/ 800 h 904"/>
                  <a:gd name="T20" fmla="*/ 815 w 1417"/>
                  <a:gd name="T21" fmla="*/ 328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7" h="904">
                    <a:moveTo>
                      <a:pt x="815" y="328"/>
                    </a:moveTo>
                    <a:cubicBezTo>
                      <a:pt x="912" y="225"/>
                      <a:pt x="1282" y="262"/>
                      <a:pt x="1417" y="279"/>
                    </a:cubicBezTo>
                    <a:cubicBezTo>
                      <a:pt x="1388" y="241"/>
                      <a:pt x="1190" y="0"/>
                      <a:pt x="1190" y="0"/>
                    </a:cubicBezTo>
                    <a:cubicBezTo>
                      <a:pt x="1190" y="0"/>
                      <a:pt x="1186" y="92"/>
                      <a:pt x="1182" y="91"/>
                    </a:cubicBezTo>
                    <a:cubicBezTo>
                      <a:pt x="1136" y="75"/>
                      <a:pt x="1088" y="64"/>
                      <a:pt x="1040" y="59"/>
                    </a:cubicBezTo>
                    <a:cubicBezTo>
                      <a:pt x="1010" y="56"/>
                      <a:pt x="980" y="55"/>
                      <a:pt x="951" y="57"/>
                    </a:cubicBezTo>
                    <a:cubicBezTo>
                      <a:pt x="846" y="64"/>
                      <a:pt x="739" y="99"/>
                      <a:pt x="665" y="176"/>
                    </a:cubicBezTo>
                    <a:cubicBezTo>
                      <a:pt x="626" y="216"/>
                      <a:pt x="580" y="266"/>
                      <a:pt x="554" y="314"/>
                    </a:cubicBezTo>
                    <a:cubicBezTo>
                      <a:pt x="551" y="319"/>
                      <a:pt x="525" y="361"/>
                      <a:pt x="518" y="378"/>
                    </a:cubicBezTo>
                    <a:cubicBezTo>
                      <a:pt x="434" y="614"/>
                      <a:pt x="259" y="800"/>
                      <a:pt x="0" y="800"/>
                    </a:cubicBezTo>
                    <a:cubicBezTo>
                      <a:pt x="558" y="904"/>
                      <a:pt x="696" y="454"/>
                      <a:pt x="815" y="328"/>
                    </a:cubicBezTo>
                    <a:close/>
                  </a:path>
                </a:pathLst>
              </a:custGeom>
              <a:gradFill flip="none" rotWithShape="1">
                <a:gsLst>
                  <a:gs pos="97000">
                    <a:srgbClr val="505050">
                      <a:alpha val="75000"/>
                    </a:srgbClr>
                  </a:gs>
                  <a:gs pos="62000">
                    <a:srgbClr val="383838">
                      <a:alpha val="16000"/>
                    </a:srgbClr>
                  </a:gs>
                  <a:gs pos="37000">
                    <a:srgbClr val="3E3E3E">
                      <a:alpha val="10000"/>
                    </a:srgbClr>
                  </a:gs>
                  <a:gs pos="1000">
                    <a:srgbClr val="010101"/>
                  </a:gs>
                </a:gsLst>
                <a:lin ang="2700000" scaled="0"/>
                <a:tileRect/>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grpSp>
        <p:sp>
          <p:nvSpPr>
            <p:cNvPr id="15" name="Freeform 711"/>
            <p:cNvSpPr>
              <a:spLocks/>
            </p:cNvSpPr>
            <p:nvPr/>
          </p:nvSpPr>
          <p:spPr bwMode="auto">
            <a:xfrm rot="21074328">
              <a:off x="4492625" y="2402433"/>
              <a:ext cx="1457380" cy="1155127"/>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solidFill>
              <a:srgbClr val="DF1800"/>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7" name="Freeform 712"/>
            <p:cNvSpPr>
              <a:spLocks/>
            </p:cNvSpPr>
            <p:nvPr/>
          </p:nvSpPr>
          <p:spPr bwMode="auto">
            <a:xfrm rot="21074328">
              <a:off x="4492625" y="2402432"/>
              <a:ext cx="1457380" cy="1155127"/>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gradFill>
              <a:gsLst>
                <a:gs pos="66000">
                  <a:srgbClr val="FFA84A"/>
                </a:gs>
                <a:gs pos="100000">
                  <a:srgbClr val="F7490F"/>
                </a:gs>
                <a:gs pos="32000">
                  <a:srgbClr val="F25B11"/>
                </a:gs>
                <a:gs pos="1000">
                  <a:srgbClr val="DC4007"/>
                </a:gs>
              </a:gsLst>
              <a:lin ang="0" scaled="0"/>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18" name="Freeform 713"/>
            <p:cNvSpPr>
              <a:spLocks/>
            </p:cNvSpPr>
            <p:nvPr/>
          </p:nvSpPr>
          <p:spPr bwMode="auto">
            <a:xfrm rot="21074328">
              <a:off x="4541245" y="2384545"/>
              <a:ext cx="1360144" cy="868103"/>
            </a:xfrm>
            <a:custGeom>
              <a:avLst/>
              <a:gdLst>
                <a:gd name="T0" fmla="*/ 815 w 1417"/>
                <a:gd name="T1" fmla="*/ 328 h 904"/>
                <a:gd name="T2" fmla="*/ 1417 w 1417"/>
                <a:gd name="T3" fmla="*/ 279 h 904"/>
                <a:gd name="T4" fmla="*/ 1190 w 1417"/>
                <a:gd name="T5" fmla="*/ 0 h 904"/>
                <a:gd name="T6" fmla="*/ 1182 w 1417"/>
                <a:gd name="T7" fmla="*/ 91 h 904"/>
                <a:gd name="T8" fmla="*/ 1040 w 1417"/>
                <a:gd name="T9" fmla="*/ 59 h 904"/>
                <a:gd name="T10" fmla="*/ 951 w 1417"/>
                <a:gd name="T11" fmla="*/ 57 h 904"/>
                <a:gd name="T12" fmla="*/ 665 w 1417"/>
                <a:gd name="T13" fmla="*/ 176 h 904"/>
                <a:gd name="T14" fmla="*/ 554 w 1417"/>
                <a:gd name="T15" fmla="*/ 314 h 904"/>
                <a:gd name="T16" fmla="*/ 518 w 1417"/>
                <a:gd name="T17" fmla="*/ 378 h 904"/>
                <a:gd name="T18" fmla="*/ 0 w 1417"/>
                <a:gd name="T19" fmla="*/ 800 h 904"/>
                <a:gd name="T20" fmla="*/ 815 w 1417"/>
                <a:gd name="T21" fmla="*/ 328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7" h="904">
                  <a:moveTo>
                    <a:pt x="815" y="328"/>
                  </a:moveTo>
                  <a:cubicBezTo>
                    <a:pt x="912" y="225"/>
                    <a:pt x="1282" y="262"/>
                    <a:pt x="1417" y="279"/>
                  </a:cubicBezTo>
                  <a:cubicBezTo>
                    <a:pt x="1388" y="241"/>
                    <a:pt x="1190" y="0"/>
                    <a:pt x="1190" y="0"/>
                  </a:cubicBezTo>
                  <a:cubicBezTo>
                    <a:pt x="1190" y="0"/>
                    <a:pt x="1186" y="92"/>
                    <a:pt x="1182" y="91"/>
                  </a:cubicBezTo>
                  <a:cubicBezTo>
                    <a:pt x="1136" y="75"/>
                    <a:pt x="1088" y="64"/>
                    <a:pt x="1040" y="59"/>
                  </a:cubicBezTo>
                  <a:cubicBezTo>
                    <a:pt x="1010" y="56"/>
                    <a:pt x="980" y="55"/>
                    <a:pt x="951" y="57"/>
                  </a:cubicBezTo>
                  <a:cubicBezTo>
                    <a:pt x="846" y="64"/>
                    <a:pt x="739" y="99"/>
                    <a:pt x="665" y="176"/>
                  </a:cubicBezTo>
                  <a:cubicBezTo>
                    <a:pt x="626" y="216"/>
                    <a:pt x="580" y="266"/>
                    <a:pt x="554" y="314"/>
                  </a:cubicBezTo>
                  <a:cubicBezTo>
                    <a:pt x="551" y="319"/>
                    <a:pt x="525" y="361"/>
                    <a:pt x="518" y="378"/>
                  </a:cubicBezTo>
                  <a:cubicBezTo>
                    <a:pt x="434" y="614"/>
                    <a:pt x="259" y="800"/>
                    <a:pt x="0" y="800"/>
                  </a:cubicBezTo>
                  <a:cubicBezTo>
                    <a:pt x="558" y="904"/>
                    <a:pt x="696" y="454"/>
                    <a:pt x="815" y="328"/>
                  </a:cubicBezTo>
                  <a:close/>
                </a:path>
              </a:pathLst>
            </a:custGeom>
            <a:gradFill flip="none" rotWithShape="1">
              <a:gsLst>
                <a:gs pos="97000">
                  <a:srgbClr val="505050">
                    <a:alpha val="75000"/>
                  </a:srgbClr>
                </a:gs>
                <a:gs pos="62000">
                  <a:srgbClr val="383838">
                    <a:alpha val="16000"/>
                  </a:srgbClr>
                </a:gs>
                <a:gs pos="37000">
                  <a:srgbClr val="3E3E3E">
                    <a:alpha val="10000"/>
                  </a:srgbClr>
                </a:gs>
                <a:gs pos="1000">
                  <a:srgbClr val="010101"/>
                </a:gs>
              </a:gsLst>
              <a:lin ang="2700000" scaled="0"/>
              <a:tileRect/>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grpSp>
          <p:nvGrpSpPr>
            <p:cNvPr id="4" name="组合 3"/>
            <p:cNvGrpSpPr/>
            <p:nvPr/>
          </p:nvGrpSpPr>
          <p:grpSpPr>
            <a:xfrm rot="8278272">
              <a:off x="3576709" y="2649887"/>
              <a:ext cx="1249729" cy="1514189"/>
              <a:chOff x="2088609" y="2997267"/>
              <a:chExt cx="1359507" cy="1647198"/>
            </a:xfrm>
          </p:grpSpPr>
          <p:sp>
            <p:nvSpPr>
              <p:cNvPr id="21" name="Freeform 711"/>
              <p:cNvSpPr>
                <a:spLocks/>
              </p:cNvSpPr>
              <p:nvPr/>
            </p:nvSpPr>
            <p:spPr bwMode="auto">
              <a:xfrm rot="18494314">
                <a:off x="1924207" y="3220000"/>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solidFill>
                <a:srgbClr val="265600"/>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22" name="Freeform 710"/>
              <p:cNvSpPr>
                <a:spLocks/>
              </p:cNvSpPr>
              <p:nvPr/>
            </p:nvSpPr>
            <p:spPr bwMode="auto">
              <a:xfrm rot="18494314">
                <a:off x="2027119" y="3220000"/>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5"/>
                      <a:pt x="960" y="564"/>
                    </a:cubicBezTo>
                    <a:close/>
                  </a:path>
                </a:pathLst>
              </a:custGeom>
              <a:solidFill>
                <a:schemeClr val="bg1">
                  <a:lumMod val="50000"/>
                  <a:alpha val="63000"/>
                </a:schemeClr>
              </a:solidFill>
              <a:ln>
                <a:noFill/>
              </a:ln>
              <a:effectLst>
                <a:softEdge rad="50800"/>
              </a:effec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23" name="Freeform 712"/>
              <p:cNvSpPr>
                <a:spLocks/>
              </p:cNvSpPr>
              <p:nvPr/>
            </p:nvSpPr>
            <p:spPr bwMode="auto">
              <a:xfrm rot="18494314">
                <a:off x="1924207" y="3223468"/>
                <a:ext cx="1585399" cy="125659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gradFill>
                <a:gsLst>
                  <a:gs pos="66000">
                    <a:srgbClr val="C1D737"/>
                  </a:gs>
                  <a:gs pos="100000">
                    <a:srgbClr val="83B200"/>
                  </a:gs>
                  <a:gs pos="32000">
                    <a:srgbClr val="69960D"/>
                  </a:gs>
                  <a:gs pos="1000">
                    <a:srgbClr val="5C8203"/>
                  </a:gs>
                </a:gsLst>
                <a:lin ang="0" scaled="0"/>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24" name="Freeform 713"/>
              <p:cNvSpPr>
                <a:spLocks/>
              </p:cNvSpPr>
              <p:nvPr/>
            </p:nvSpPr>
            <p:spPr bwMode="auto">
              <a:xfrm rot="18494314">
                <a:off x="1895424" y="3264899"/>
                <a:ext cx="1479621" cy="944358"/>
              </a:xfrm>
              <a:custGeom>
                <a:avLst/>
                <a:gdLst>
                  <a:gd name="T0" fmla="*/ 815 w 1417"/>
                  <a:gd name="T1" fmla="*/ 328 h 904"/>
                  <a:gd name="T2" fmla="*/ 1417 w 1417"/>
                  <a:gd name="T3" fmla="*/ 279 h 904"/>
                  <a:gd name="T4" fmla="*/ 1190 w 1417"/>
                  <a:gd name="T5" fmla="*/ 0 h 904"/>
                  <a:gd name="T6" fmla="*/ 1182 w 1417"/>
                  <a:gd name="T7" fmla="*/ 91 h 904"/>
                  <a:gd name="T8" fmla="*/ 1040 w 1417"/>
                  <a:gd name="T9" fmla="*/ 59 h 904"/>
                  <a:gd name="T10" fmla="*/ 951 w 1417"/>
                  <a:gd name="T11" fmla="*/ 57 h 904"/>
                  <a:gd name="T12" fmla="*/ 665 w 1417"/>
                  <a:gd name="T13" fmla="*/ 176 h 904"/>
                  <a:gd name="T14" fmla="*/ 554 w 1417"/>
                  <a:gd name="T15" fmla="*/ 314 h 904"/>
                  <a:gd name="T16" fmla="*/ 518 w 1417"/>
                  <a:gd name="T17" fmla="*/ 378 h 904"/>
                  <a:gd name="T18" fmla="*/ 0 w 1417"/>
                  <a:gd name="T19" fmla="*/ 800 h 904"/>
                  <a:gd name="T20" fmla="*/ 815 w 1417"/>
                  <a:gd name="T21" fmla="*/ 328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7" h="904">
                    <a:moveTo>
                      <a:pt x="815" y="328"/>
                    </a:moveTo>
                    <a:cubicBezTo>
                      <a:pt x="912" y="225"/>
                      <a:pt x="1282" y="262"/>
                      <a:pt x="1417" y="279"/>
                    </a:cubicBezTo>
                    <a:cubicBezTo>
                      <a:pt x="1388" y="241"/>
                      <a:pt x="1190" y="0"/>
                      <a:pt x="1190" y="0"/>
                    </a:cubicBezTo>
                    <a:cubicBezTo>
                      <a:pt x="1190" y="0"/>
                      <a:pt x="1186" y="92"/>
                      <a:pt x="1182" y="91"/>
                    </a:cubicBezTo>
                    <a:cubicBezTo>
                      <a:pt x="1136" y="75"/>
                      <a:pt x="1088" y="64"/>
                      <a:pt x="1040" y="59"/>
                    </a:cubicBezTo>
                    <a:cubicBezTo>
                      <a:pt x="1010" y="56"/>
                      <a:pt x="980" y="55"/>
                      <a:pt x="951" y="57"/>
                    </a:cubicBezTo>
                    <a:cubicBezTo>
                      <a:pt x="846" y="64"/>
                      <a:pt x="739" y="99"/>
                      <a:pt x="665" y="176"/>
                    </a:cubicBezTo>
                    <a:cubicBezTo>
                      <a:pt x="626" y="216"/>
                      <a:pt x="580" y="266"/>
                      <a:pt x="554" y="314"/>
                    </a:cubicBezTo>
                    <a:cubicBezTo>
                      <a:pt x="551" y="319"/>
                      <a:pt x="525" y="361"/>
                      <a:pt x="518" y="378"/>
                    </a:cubicBezTo>
                    <a:cubicBezTo>
                      <a:pt x="434" y="614"/>
                      <a:pt x="259" y="800"/>
                      <a:pt x="0" y="800"/>
                    </a:cubicBezTo>
                    <a:cubicBezTo>
                      <a:pt x="558" y="904"/>
                      <a:pt x="696" y="454"/>
                      <a:pt x="815" y="328"/>
                    </a:cubicBezTo>
                    <a:close/>
                  </a:path>
                </a:pathLst>
              </a:custGeom>
              <a:gradFill flip="none" rotWithShape="1">
                <a:gsLst>
                  <a:gs pos="97000">
                    <a:srgbClr val="505050">
                      <a:alpha val="75000"/>
                    </a:srgbClr>
                  </a:gs>
                  <a:gs pos="62000">
                    <a:srgbClr val="383838">
                      <a:alpha val="16000"/>
                    </a:srgbClr>
                  </a:gs>
                  <a:gs pos="37000">
                    <a:srgbClr val="3E3E3E">
                      <a:alpha val="10000"/>
                    </a:srgbClr>
                  </a:gs>
                  <a:gs pos="1000">
                    <a:srgbClr val="010101"/>
                  </a:gs>
                </a:gsLst>
                <a:lin ang="2700000" scaled="0"/>
                <a:tileRect/>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grpSp>
        <p:grpSp>
          <p:nvGrpSpPr>
            <p:cNvPr id="714" name="组合 713"/>
            <p:cNvGrpSpPr/>
            <p:nvPr/>
          </p:nvGrpSpPr>
          <p:grpSpPr>
            <a:xfrm rot="10800000">
              <a:off x="3144972" y="1704904"/>
              <a:ext cx="1491337" cy="1275091"/>
              <a:chOff x="1763688" y="1914226"/>
              <a:chExt cx="2020863" cy="1727835"/>
            </a:xfrm>
          </p:grpSpPr>
          <p:sp>
            <p:nvSpPr>
              <p:cNvPr id="715" name="Freeform 711"/>
              <p:cNvSpPr>
                <a:spLocks/>
              </p:cNvSpPr>
              <p:nvPr/>
            </p:nvSpPr>
            <p:spPr bwMode="auto">
              <a:xfrm>
                <a:off x="1763688" y="1914227"/>
                <a:ext cx="1974850" cy="156527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gradFill flip="none" rotWithShape="1">
                <a:gsLst>
                  <a:gs pos="66000">
                    <a:srgbClr val="F9AE13"/>
                  </a:gs>
                  <a:gs pos="100000">
                    <a:srgbClr val="F89D1A"/>
                  </a:gs>
                  <a:gs pos="32000">
                    <a:srgbClr val="FCC50A"/>
                  </a:gs>
                  <a:gs pos="1000">
                    <a:srgbClr val="FDCF06"/>
                  </a:gs>
                </a:gsLst>
                <a:lin ang="0" scaled="0"/>
                <a:tileRect/>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16" name="Freeform 710"/>
              <p:cNvSpPr>
                <a:spLocks/>
              </p:cNvSpPr>
              <p:nvPr/>
            </p:nvSpPr>
            <p:spPr bwMode="auto">
              <a:xfrm>
                <a:off x="1809701" y="2076786"/>
                <a:ext cx="1974850" cy="156527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5"/>
                      <a:pt x="960" y="564"/>
                    </a:cubicBezTo>
                    <a:close/>
                  </a:path>
                </a:pathLst>
              </a:custGeom>
              <a:solidFill>
                <a:schemeClr val="bg1">
                  <a:lumMod val="50000"/>
                  <a:alpha val="63000"/>
                </a:schemeClr>
              </a:solidFill>
              <a:ln>
                <a:noFill/>
              </a:ln>
              <a:effectLst>
                <a:softEdge rad="50800"/>
              </a:effec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17" name="Freeform 712"/>
              <p:cNvSpPr>
                <a:spLocks/>
              </p:cNvSpPr>
              <p:nvPr/>
            </p:nvSpPr>
            <p:spPr bwMode="auto">
              <a:xfrm>
                <a:off x="1765921" y="1914226"/>
                <a:ext cx="1974850" cy="1565275"/>
              </a:xfrm>
              <a:custGeom>
                <a:avLst/>
                <a:gdLst>
                  <a:gd name="T0" fmla="*/ 960 w 1518"/>
                  <a:gd name="T1" fmla="*/ 564 h 1203"/>
                  <a:gd name="T2" fmla="*/ 963 w 1518"/>
                  <a:gd name="T3" fmla="*/ 556 h 1203"/>
                  <a:gd name="T4" fmla="*/ 1273 w 1518"/>
                  <a:gd name="T5" fmla="*/ 489 h 1203"/>
                  <a:gd name="T6" fmla="*/ 1274 w 1518"/>
                  <a:gd name="T7" fmla="*/ 586 h 1203"/>
                  <a:gd name="T8" fmla="*/ 1504 w 1518"/>
                  <a:gd name="T9" fmla="*/ 283 h 1203"/>
                  <a:gd name="T10" fmla="*/ 1274 w 1518"/>
                  <a:gd name="T11" fmla="*/ 0 h 1203"/>
                  <a:gd name="T12" fmla="*/ 1266 w 1518"/>
                  <a:gd name="T13" fmla="*/ 91 h 1203"/>
                  <a:gd name="T14" fmla="*/ 1124 w 1518"/>
                  <a:gd name="T15" fmla="*/ 58 h 1203"/>
                  <a:gd name="T16" fmla="*/ 1035 w 1518"/>
                  <a:gd name="T17" fmla="*/ 57 h 1203"/>
                  <a:gd name="T18" fmla="*/ 749 w 1518"/>
                  <a:gd name="T19" fmla="*/ 176 h 1203"/>
                  <a:gd name="T20" fmla="*/ 638 w 1518"/>
                  <a:gd name="T21" fmla="*/ 314 h 1203"/>
                  <a:gd name="T22" fmla="*/ 603 w 1518"/>
                  <a:gd name="T23" fmla="*/ 378 h 1203"/>
                  <a:gd name="T24" fmla="*/ 0 w 1518"/>
                  <a:gd name="T25" fmla="*/ 789 h 1203"/>
                  <a:gd name="T26" fmla="*/ 84 w 1518"/>
                  <a:gd name="T27" fmla="*/ 1203 h 1203"/>
                  <a:gd name="T28" fmla="*/ 960 w 1518"/>
                  <a:gd name="T29" fmla="*/ 564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8" h="1203">
                    <a:moveTo>
                      <a:pt x="960" y="564"/>
                    </a:moveTo>
                    <a:cubicBezTo>
                      <a:pt x="960" y="564"/>
                      <a:pt x="962" y="558"/>
                      <a:pt x="963" y="556"/>
                    </a:cubicBezTo>
                    <a:cubicBezTo>
                      <a:pt x="1035" y="389"/>
                      <a:pt x="1273" y="489"/>
                      <a:pt x="1273" y="489"/>
                    </a:cubicBezTo>
                    <a:cubicBezTo>
                      <a:pt x="1274" y="586"/>
                      <a:pt x="1274" y="586"/>
                      <a:pt x="1274" y="586"/>
                    </a:cubicBezTo>
                    <a:cubicBezTo>
                      <a:pt x="1332" y="507"/>
                      <a:pt x="1518" y="303"/>
                      <a:pt x="1504" y="283"/>
                    </a:cubicBezTo>
                    <a:cubicBezTo>
                      <a:pt x="1490" y="262"/>
                      <a:pt x="1274" y="0"/>
                      <a:pt x="1274" y="0"/>
                    </a:cubicBezTo>
                    <a:cubicBezTo>
                      <a:pt x="1274" y="0"/>
                      <a:pt x="1270" y="92"/>
                      <a:pt x="1266" y="91"/>
                    </a:cubicBezTo>
                    <a:cubicBezTo>
                      <a:pt x="1220" y="75"/>
                      <a:pt x="1172" y="63"/>
                      <a:pt x="1124" y="58"/>
                    </a:cubicBezTo>
                    <a:cubicBezTo>
                      <a:pt x="1094" y="55"/>
                      <a:pt x="1064" y="55"/>
                      <a:pt x="1035" y="57"/>
                    </a:cubicBezTo>
                    <a:cubicBezTo>
                      <a:pt x="930" y="64"/>
                      <a:pt x="823" y="99"/>
                      <a:pt x="749" y="176"/>
                    </a:cubicBezTo>
                    <a:cubicBezTo>
                      <a:pt x="710" y="216"/>
                      <a:pt x="664" y="266"/>
                      <a:pt x="638" y="314"/>
                    </a:cubicBezTo>
                    <a:cubicBezTo>
                      <a:pt x="635" y="319"/>
                      <a:pt x="608" y="361"/>
                      <a:pt x="603" y="378"/>
                    </a:cubicBezTo>
                    <a:cubicBezTo>
                      <a:pt x="479" y="752"/>
                      <a:pt x="159" y="833"/>
                      <a:pt x="0" y="789"/>
                    </a:cubicBezTo>
                    <a:cubicBezTo>
                      <a:pt x="84" y="1203"/>
                      <a:pt x="84" y="1203"/>
                      <a:pt x="84" y="1203"/>
                    </a:cubicBezTo>
                    <a:cubicBezTo>
                      <a:pt x="494" y="1203"/>
                      <a:pt x="841" y="934"/>
                      <a:pt x="960" y="564"/>
                    </a:cubicBezTo>
                    <a:close/>
                  </a:path>
                </a:pathLst>
              </a:custGeom>
              <a:gradFill>
                <a:gsLst>
                  <a:gs pos="66000">
                    <a:srgbClr val="FFF373"/>
                  </a:gs>
                  <a:gs pos="100000">
                    <a:srgbClr val="FFF44B"/>
                  </a:gs>
                  <a:gs pos="32000">
                    <a:srgbClr val="FEDE00"/>
                  </a:gs>
                  <a:gs pos="1000">
                    <a:srgbClr val="FFD200"/>
                  </a:gs>
                </a:gsLst>
                <a:lin ang="0" scaled="0"/>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sp>
            <p:nvSpPr>
              <p:cNvPr id="718" name="Freeform 713"/>
              <p:cNvSpPr>
                <a:spLocks/>
              </p:cNvSpPr>
              <p:nvPr/>
            </p:nvSpPr>
            <p:spPr bwMode="auto">
              <a:xfrm>
                <a:off x="1875582" y="1927944"/>
                <a:ext cx="1843088" cy="1176338"/>
              </a:xfrm>
              <a:custGeom>
                <a:avLst/>
                <a:gdLst>
                  <a:gd name="T0" fmla="*/ 815 w 1417"/>
                  <a:gd name="T1" fmla="*/ 328 h 904"/>
                  <a:gd name="T2" fmla="*/ 1417 w 1417"/>
                  <a:gd name="T3" fmla="*/ 279 h 904"/>
                  <a:gd name="T4" fmla="*/ 1190 w 1417"/>
                  <a:gd name="T5" fmla="*/ 0 h 904"/>
                  <a:gd name="T6" fmla="*/ 1182 w 1417"/>
                  <a:gd name="T7" fmla="*/ 91 h 904"/>
                  <a:gd name="T8" fmla="*/ 1040 w 1417"/>
                  <a:gd name="T9" fmla="*/ 59 h 904"/>
                  <a:gd name="T10" fmla="*/ 951 w 1417"/>
                  <a:gd name="T11" fmla="*/ 57 h 904"/>
                  <a:gd name="T12" fmla="*/ 665 w 1417"/>
                  <a:gd name="T13" fmla="*/ 176 h 904"/>
                  <a:gd name="T14" fmla="*/ 554 w 1417"/>
                  <a:gd name="T15" fmla="*/ 314 h 904"/>
                  <a:gd name="T16" fmla="*/ 518 w 1417"/>
                  <a:gd name="T17" fmla="*/ 378 h 904"/>
                  <a:gd name="T18" fmla="*/ 0 w 1417"/>
                  <a:gd name="T19" fmla="*/ 800 h 904"/>
                  <a:gd name="T20" fmla="*/ 815 w 1417"/>
                  <a:gd name="T21" fmla="*/ 328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7" h="904">
                    <a:moveTo>
                      <a:pt x="815" y="328"/>
                    </a:moveTo>
                    <a:cubicBezTo>
                      <a:pt x="912" y="225"/>
                      <a:pt x="1282" y="262"/>
                      <a:pt x="1417" y="279"/>
                    </a:cubicBezTo>
                    <a:cubicBezTo>
                      <a:pt x="1388" y="241"/>
                      <a:pt x="1190" y="0"/>
                      <a:pt x="1190" y="0"/>
                    </a:cubicBezTo>
                    <a:cubicBezTo>
                      <a:pt x="1190" y="0"/>
                      <a:pt x="1186" y="92"/>
                      <a:pt x="1182" y="91"/>
                    </a:cubicBezTo>
                    <a:cubicBezTo>
                      <a:pt x="1136" y="75"/>
                      <a:pt x="1088" y="64"/>
                      <a:pt x="1040" y="59"/>
                    </a:cubicBezTo>
                    <a:cubicBezTo>
                      <a:pt x="1010" y="56"/>
                      <a:pt x="980" y="55"/>
                      <a:pt x="951" y="57"/>
                    </a:cubicBezTo>
                    <a:cubicBezTo>
                      <a:pt x="846" y="64"/>
                      <a:pt x="739" y="99"/>
                      <a:pt x="665" y="176"/>
                    </a:cubicBezTo>
                    <a:cubicBezTo>
                      <a:pt x="626" y="216"/>
                      <a:pt x="580" y="266"/>
                      <a:pt x="554" y="314"/>
                    </a:cubicBezTo>
                    <a:cubicBezTo>
                      <a:pt x="551" y="319"/>
                      <a:pt x="525" y="361"/>
                      <a:pt x="518" y="378"/>
                    </a:cubicBezTo>
                    <a:cubicBezTo>
                      <a:pt x="434" y="614"/>
                      <a:pt x="259" y="800"/>
                      <a:pt x="0" y="800"/>
                    </a:cubicBezTo>
                    <a:cubicBezTo>
                      <a:pt x="558" y="904"/>
                      <a:pt x="696" y="454"/>
                      <a:pt x="815" y="328"/>
                    </a:cubicBezTo>
                    <a:close/>
                  </a:path>
                </a:pathLst>
              </a:custGeom>
              <a:gradFill flip="none" rotWithShape="1">
                <a:gsLst>
                  <a:gs pos="97000">
                    <a:srgbClr val="505050">
                      <a:alpha val="75000"/>
                    </a:srgbClr>
                  </a:gs>
                  <a:gs pos="62000">
                    <a:srgbClr val="383838">
                      <a:alpha val="16000"/>
                    </a:srgbClr>
                  </a:gs>
                  <a:gs pos="37000">
                    <a:srgbClr val="3E3E3E">
                      <a:alpha val="10000"/>
                    </a:srgbClr>
                  </a:gs>
                  <a:gs pos="1000">
                    <a:srgbClr val="010101"/>
                  </a:gs>
                </a:gsLst>
                <a:lin ang="2700000" scaled="0"/>
                <a:tileRect/>
              </a:gra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endParaRPr>
              </a:p>
            </p:txBody>
          </p:sp>
        </p:grpSp>
        <p:pic>
          <p:nvPicPr>
            <p:cNvPr id="1027" name="Picture 3" descr="C:\Users\lenovo\Desktop\图片2.png"/>
            <p:cNvPicPr>
              <a:picLocks noChangeAspect="1" noChangeArrowheads="1"/>
            </p:cNvPicPr>
            <p:nvPr/>
          </p:nvPicPr>
          <p:blipFill rotWithShape="1">
            <a:blip r:embed="rId2">
              <a:extLst>
                <a:ext uri="{28A0092B-C50C-407E-A947-70E740481C1C}">
                  <a14:useLocalDpi xmlns:a14="http://schemas.microsoft.com/office/drawing/2010/main" val="0"/>
                </a:ext>
              </a:extLst>
            </a:blip>
            <a:srcRect b="37274"/>
            <a:stretch/>
          </p:blipFill>
          <p:spPr bwMode="auto">
            <a:xfrm>
              <a:off x="4224686" y="1358793"/>
              <a:ext cx="1294410" cy="875087"/>
            </a:xfrm>
            <a:prstGeom prst="rect">
              <a:avLst/>
            </a:prstGeom>
            <a:noFill/>
            <a:extLst>
              <a:ext uri="{909E8E84-426E-40DD-AFC4-6F175D3DCCD1}">
                <a14:hiddenFill xmlns:a14="http://schemas.microsoft.com/office/drawing/2010/main">
                  <a:solidFill>
                    <a:srgbClr val="FFFFFF"/>
                  </a:solidFill>
                </a14:hiddenFill>
              </a:ext>
            </a:extLst>
          </p:spPr>
        </p:pic>
      </p:grpSp>
      <p:sp>
        <p:nvSpPr>
          <p:cNvPr id="25" name="TextBox 24"/>
          <p:cNvSpPr txBox="1"/>
          <p:nvPr/>
        </p:nvSpPr>
        <p:spPr>
          <a:xfrm>
            <a:off x="3888015" y="1901954"/>
            <a:ext cx="1382722" cy="307777"/>
          </a:xfrm>
          <a:prstGeom prst="rect">
            <a:avLst/>
          </a:prstGeom>
          <a:noFill/>
        </p:spPr>
        <p:txBody>
          <a:bodyPr wrap="square" rtlCol="0">
            <a:spAutoFit/>
          </a:bodyPr>
          <a:lstStyle/>
          <a:p>
            <a:pPr algn="ctr" fontAlgn="base">
              <a:spcBef>
                <a:spcPct val="0"/>
              </a:spcBef>
              <a:spcAft>
                <a:spcPct val="0"/>
              </a:spcAft>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p>
        </p:txBody>
      </p:sp>
      <p:sp>
        <p:nvSpPr>
          <p:cNvPr id="26" name="TextBox 25"/>
          <p:cNvSpPr txBox="1"/>
          <p:nvPr/>
        </p:nvSpPr>
        <p:spPr>
          <a:xfrm>
            <a:off x="5935686" y="3220120"/>
            <a:ext cx="1382722" cy="307777"/>
          </a:xfrm>
          <a:prstGeom prst="rect">
            <a:avLst/>
          </a:prstGeom>
          <a:noFill/>
        </p:spPr>
        <p:txBody>
          <a:bodyPr wrap="square" rtlCol="0">
            <a:spAutoFit/>
          </a:bodyPr>
          <a:lstStyle/>
          <a:p>
            <a:pPr algn="ctr" fontAlgn="base">
              <a:spcBef>
                <a:spcPct val="0"/>
              </a:spcBef>
              <a:spcAft>
                <a:spcPct val="0"/>
              </a:spcAft>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p>
        </p:txBody>
      </p:sp>
      <p:sp>
        <p:nvSpPr>
          <p:cNvPr id="27" name="TextBox 26"/>
          <p:cNvSpPr txBox="1"/>
          <p:nvPr/>
        </p:nvSpPr>
        <p:spPr>
          <a:xfrm>
            <a:off x="3862374" y="4979109"/>
            <a:ext cx="1382722" cy="307777"/>
          </a:xfrm>
          <a:prstGeom prst="rect">
            <a:avLst/>
          </a:prstGeom>
          <a:noFill/>
        </p:spPr>
        <p:txBody>
          <a:bodyPr wrap="square" rtlCol="0">
            <a:spAutoFit/>
          </a:bodyPr>
          <a:lstStyle/>
          <a:p>
            <a:pPr algn="ctr" fontAlgn="base">
              <a:spcBef>
                <a:spcPct val="0"/>
              </a:spcBef>
              <a:spcAft>
                <a:spcPct val="0"/>
              </a:spcAft>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p>
        </p:txBody>
      </p:sp>
      <p:sp>
        <p:nvSpPr>
          <p:cNvPr id="28" name="TextBox 27"/>
          <p:cNvSpPr txBox="1"/>
          <p:nvPr/>
        </p:nvSpPr>
        <p:spPr>
          <a:xfrm>
            <a:off x="1825847" y="3378346"/>
            <a:ext cx="1382722" cy="307777"/>
          </a:xfrm>
          <a:prstGeom prst="rect">
            <a:avLst/>
          </a:prstGeom>
          <a:noFill/>
        </p:spPr>
        <p:txBody>
          <a:bodyPr wrap="square" rtlCol="0">
            <a:spAutoFit/>
          </a:bodyPr>
          <a:lstStyle/>
          <a:p>
            <a:pPr algn="ctr" fontAlgn="base">
              <a:spcBef>
                <a:spcPct val="0"/>
              </a:spcBef>
              <a:spcAft>
                <a:spcPct val="0"/>
              </a:spcAft>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p>
        </p:txBody>
      </p:sp>
      <p:sp>
        <p:nvSpPr>
          <p:cNvPr id="29" name="矩形 1"/>
          <p:cNvSpPr>
            <a:spLocks noChangeArrowheads="1"/>
          </p:cNvSpPr>
          <p:nvPr/>
        </p:nvSpPr>
        <p:spPr bwMode="auto">
          <a:xfrm>
            <a:off x="5149925" y="2051198"/>
            <a:ext cx="20206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zh-CN" sz="1200" dirty="0">
                <a:solidFill>
                  <a:prstClr val="black">
                    <a:lumMod val="65000"/>
                    <a:lumOff val="35000"/>
                  </a:prstClr>
                </a:solidFill>
                <a:latin typeface="微软雅黑" pitchFamily="34" charset="-122"/>
                <a:ea typeface="微软雅黑" pitchFamily="34" charset="-122"/>
              </a:rPr>
              <a:t>上海锐普广告有限公司是中国第一家精品</a:t>
            </a:r>
            <a:r>
              <a:rPr lang="en-US" altLang="zh-CN" sz="1200" dirty="0">
                <a:solidFill>
                  <a:prstClr val="black">
                    <a:lumMod val="65000"/>
                    <a:lumOff val="35000"/>
                  </a:prstClr>
                </a:solidFill>
                <a:latin typeface="微软雅黑" pitchFamily="34" charset="-122"/>
                <a:ea typeface="微软雅黑" pitchFamily="34" charset="-122"/>
              </a:rPr>
              <a:t>PPT</a:t>
            </a:r>
            <a:r>
              <a:rPr lang="zh-CN" altLang="zh-CN" sz="1200" dirty="0">
                <a:solidFill>
                  <a:prstClr val="black">
                    <a:lumMod val="65000"/>
                    <a:lumOff val="35000"/>
                  </a:prstClr>
                </a:solidFill>
                <a:latin typeface="微软雅黑" pitchFamily="34" charset="-122"/>
                <a:ea typeface="微软雅黑" pitchFamily="34" charset="-122"/>
              </a:rPr>
              <a:t>设计机构。</a:t>
            </a:r>
          </a:p>
        </p:txBody>
      </p:sp>
      <p:sp>
        <p:nvSpPr>
          <p:cNvPr id="30" name="矩形 1"/>
          <p:cNvSpPr>
            <a:spLocks noChangeArrowheads="1"/>
          </p:cNvSpPr>
          <p:nvPr/>
        </p:nvSpPr>
        <p:spPr bwMode="auto">
          <a:xfrm>
            <a:off x="6086330" y="3532235"/>
            <a:ext cx="20860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zh-CN" sz="1200" dirty="0">
                <a:solidFill>
                  <a:prstClr val="black">
                    <a:lumMod val="65000"/>
                    <a:lumOff val="35000"/>
                  </a:prstClr>
                </a:solidFill>
                <a:latin typeface="微软雅黑" pitchFamily="34" charset="-122"/>
                <a:ea typeface="微软雅黑" pitchFamily="34" charset="-122"/>
              </a:rPr>
              <a:t>上海锐普广告有限公司是中国第一家精品</a:t>
            </a:r>
            <a:r>
              <a:rPr lang="en-US" altLang="zh-CN" sz="1200" dirty="0">
                <a:solidFill>
                  <a:prstClr val="black">
                    <a:lumMod val="65000"/>
                    <a:lumOff val="35000"/>
                  </a:prstClr>
                </a:solidFill>
                <a:latin typeface="微软雅黑" pitchFamily="34" charset="-122"/>
                <a:ea typeface="微软雅黑" pitchFamily="34" charset="-122"/>
              </a:rPr>
              <a:t>PPT</a:t>
            </a:r>
            <a:r>
              <a:rPr lang="zh-CN" altLang="zh-CN" sz="1200" dirty="0">
                <a:solidFill>
                  <a:prstClr val="black">
                    <a:lumMod val="65000"/>
                    <a:lumOff val="35000"/>
                  </a:prstClr>
                </a:solidFill>
                <a:latin typeface="微软雅黑" pitchFamily="34" charset="-122"/>
                <a:ea typeface="微软雅黑" pitchFamily="34" charset="-122"/>
              </a:rPr>
              <a:t>设计机构。</a:t>
            </a:r>
          </a:p>
        </p:txBody>
      </p:sp>
      <p:sp>
        <p:nvSpPr>
          <p:cNvPr id="31" name="矩形 1"/>
          <p:cNvSpPr>
            <a:spLocks noChangeArrowheads="1"/>
          </p:cNvSpPr>
          <p:nvPr/>
        </p:nvSpPr>
        <p:spPr bwMode="auto">
          <a:xfrm>
            <a:off x="1825846" y="4715957"/>
            <a:ext cx="20401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zh-CN" sz="1200" dirty="0">
                <a:solidFill>
                  <a:prstClr val="black">
                    <a:lumMod val="65000"/>
                    <a:lumOff val="35000"/>
                  </a:prstClr>
                </a:solidFill>
                <a:latin typeface="微软雅黑" pitchFamily="34" charset="-122"/>
                <a:ea typeface="微软雅黑" pitchFamily="34" charset="-122"/>
              </a:rPr>
              <a:t>上海锐普广告有限公司是中国第一家精品</a:t>
            </a:r>
            <a:r>
              <a:rPr lang="en-US" altLang="zh-CN" sz="1200" dirty="0">
                <a:solidFill>
                  <a:prstClr val="black">
                    <a:lumMod val="65000"/>
                    <a:lumOff val="35000"/>
                  </a:prstClr>
                </a:solidFill>
                <a:latin typeface="微软雅黑" pitchFamily="34" charset="-122"/>
                <a:ea typeface="微软雅黑" pitchFamily="34" charset="-122"/>
              </a:rPr>
              <a:t>PPT</a:t>
            </a:r>
            <a:r>
              <a:rPr lang="zh-CN" altLang="zh-CN" sz="1200" dirty="0">
                <a:solidFill>
                  <a:prstClr val="black">
                    <a:lumMod val="65000"/>
                    <a:lumOff val="35000"/>
                  </a:prstClr>
                </a:solidFill>
                <a:latin typeface="微软雅黑" pitchFamily="34" charset="-122"/>
                <a:ea typeface="微软雅黑" pitchFamily="34" charset="-122"/>
              </a:rPr>
              <a:t>设计机构。</a:t>
            </a:r>
          </a:p>
        </p:txBody>
      </p:sp>
      <p:sp>
        <p:nvSpPr>
          <p:cNvPr id="32" name="矩形 1"/>
          <p:cNvSpPr>
            <a:spLocks noChangeArrowheads="1"/>
          </p:cNvSpPr>
          <p:nvPr/>
        </p:nvSpPr>
        <p:spPr bwMode="auto">
          <a:xfrm>
            <a:off x="725763" y="2931407"/>
            <a:ext cx="20460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spcBef>
                <a:spcPct val="0"/>
              </a:spcBef>
              <a:spcAft>
                <a:spcPct val="0"/>
              </a:spcAft>
            </a:pPr>
            <a:r>
              <a:rPr lang="zh-CN" altLang="zh-CN" sz="1200" dirty="0">
                <a:solidFill>
                  <a:prstClr val="black">
                    <a:lumMod val="65000"/>
                    <a:lumOff val="35000"/>
                  </a:prstClr>
                </a:solidFill>
                <a:latin typeface="微软雅黑" pitchFamily="34" charset="-122"/>
                <a:ea typeface="微软雅黑" pitchFamily="34" charset="-122"/>
              </a:rPr>
              <a:t>上海锐普广告有限公司是中国第一家精品</a:t>
            </a:r>
            <a:r>
              <a:rPr lang="en-US" altLang="zh-CN" sz="1200" dirty="0">
                <a:solidFill>
                  <a:prstClr val="black">
                    <a:lumMod val="65000"/>
                    <a:lumOff val="35000"/>
                  </a:prstClr>
                </a:solidFill>
                <a:latin typeface="微软雅黑" pitchFamily="34" charset="-122"/>
                <a:ea typeface="微软雅黑" pitchFamily="34" charset="-122"/>
              </a:rPr>
              <a:t>PPT</a:t>
            </a:r>
            <a:r>
              <a:rPr lang="zh-CN" altLang="zh-CN" sz="1200" dirty="0">
                <a:solidFill>
                  <a:prstClr val="black">
                    <a:lumMod val="65000"/>
                    <a:lumOff val="35000"/>
                  </a:prstClr>
                </a:solidFill>
                <a:latin typeface="微软雅黑" pitchFamily="34" charset="-122"/>
                <a:ea typeface="微软雅黑" pitchFamily="34" charset="-122"/>
              </a:rPr>
              <a:t>设计机构。</a:t>
            </a:r>
          </a:p>
        </p:txBody>
      </p:sp>
      <p:sp>
        <p:nvSpPr>
          <p:cNvPr id="33" name="TextBox 32"/>
          <p:cNvSpPr txBox="1"/>
          <p:nvPr/>
        </p:nvSpPr>
        <p:spPr>
          <a:xfrm>
            <a:off x="6876257" y="1412777"/>
            <a:ext cx="1382722" cy="369332"/>
          </a:xfrm>
          <a:prstGeom prst="rect">
            <a:avLst/>
          </a:prstGeom>
          <a:noFill/>
        </p:spPr>
        <p:txBody>
          <a:bodyPr wrap="square" rtlCol="0">
            <a:spAutoFit/>
          </a:bodyPr>
          <a:lstStyle/>
          <a:p>
            <a:pPr algn="ctr" fontAlgn="base">
              <a:spcBef>
                <a:spcPct val="0"/>
              </a:spcBef>
              <a:spcAft>
                <a:spcPct val="0"/>
              </a:spcAft>
            </a:pPr>
            <a:r>
              <a:rPr lang="zh-CN" altLang="en-US" dirty="0">
                <a:solidFill>
                  <a:srgbClr val="8064A2"/>
                </a:solidFill>
                <a:latin typeface="微软雅黑" panose="020B0503020204020204" pitchFamily="34" charset="-122"/>
                <a:ea typeface="微软雅黑" panose="020B0503020204020204" pitchFamily="34" charset="-122"/>
              </a:rPr>
              <a:t>循环关系</a:t>
            </a:r>
          </a:p>
        </p:txBody>
      </p:sp>
    </p:spTree>
    <p:extLst>
      <p:ext uri="{BB962C8B-B14F-4D97-AF65-F5344CB8AC3E}">
        <p14:creationId xmlns:p14="http://schemas.microsoft.com/office/powerpoint/2010/main" val="305073977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椭圆 35"/>
          <p:cNvSpPr/>
          <p:nvPr/>
        </p:nvSpPr>
        <p:spPr>
          <a:xfrm flipV="1">
            <a:off x="2638384" y="4033521"/>
            <a:ext cx="2046757" cy="254233"/>
          </a:xfrm>
          <a:prstGeom prst="ellipse">
            <a:avLst/>
          </a:prstGeom>
          <a:gradFill flip="none" rotWithShape="1">
            <a:gsLst>
              <a:gs pos="0">
                <a:schemeClr val="tx1">
                  <a:lumMod val="95000"/>
                  <a:lumOff val="5000"/>
                  <a:alpha val="45000"/>
                </a:schemeClr>
              </a:gs>
              <a:gs pos="57000">
                <a:schemeClr val="tx1">
                  <a:lumMod val="85000"/>
                  <a:lumOff val="15000"/>
                  <a:tint val="44500"/>
                  <a:satMod val="160000"/>
                  <a:alpha val="12000"/>
                </a:schemeClr>
              </a:gs>
              <a:gs pos="100000">
                <a:schemeClr val="tx1">
                  <a:lumMod val="85000"/>
                  <a:lumOff val="15000"/>
                  <a:tint val="23500"/>
                  <a:satMod val="16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en-US" altLang="zh-CN" sz="1425">
                <a:solidFill>
                  <a:prstClr val="white"/>
                </a:solidFill>
              </a:rPr>
              <a:t> </a:t>
            </a:r>
            <a:endParaRPr lang="zh-CN" altLang="en-US" sz="1425" dirty="0">
              <a:solidFill>
                <a:prstClr val="white"/>
              </a:solidFill>
            </a:endParaRPr>
          </a:p>
        </p:txBody>
      </p:sp>
      <p:sp>
        <p:nvSpPr>
          <p:cNvPr id="35" name="椭圆 34"/>
          <p:cNvSpPr/>
          <p:nvPr/>
        </p:nvSpPr>
        <p:spPr>
          <a:xfrm flipV="1">
            <a:off x="3624207" y="4097848"/>
            <a:ext cx="2240656" cy="278318"/>
          </a:xfrm>
          <a:prstGeom prst="ellipse">
            <a:avLst/>
          </a:prstGeom>
          <a:gradFill flip="none" rotWithShape="1">
            <a:gsLst>
              <a:gs pos="0">
                <a:schemeClr val="tx1">
                  <a:lumMod val="95000"/>
                  <a:lumOff val="5000"/>
                  <a:alpha val="45000"/>
                </a:schemeClr>
              </a:gs>
              <a:gs pos="57000">
                <a:schemeClr val="tx1">
                  <a:lumMod val="85000"/>
                  <a:lumOff val="15000"/>
                  <a:tint val="44500"/>
                  <a:satMod val="160000"/>
                  <a:alpha val="12000"/>
                </a:schemeClr>
              </a:gs>
              <a:gs pos="100000">
                <a:schemeClr val="tx1">
                  <a:lumMod val="85000"/>
                  <a:lumOff val="15000"/>
                  <a:tint val="23500"/>
                  <a:satMod val="16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r>
              <a:rPr lang="en-US" altLang="zh-CN" sz="1425">
                <a:solidFill>
                  <a:prstClr val="white"/>
                </a:solidFill>
              </a:rPr>
              <a:t> </a:t>
            </a:r>
            <a:endParaRPr lang="zh-CN" altLang="en-US" sz="1425" dirty="0">
              <a:solidFill>
                <a:prstClr val="white"/>
              </a:solidFill>
            </a:endParaRPr>
          </a:p>
        </p:txBody>
      </p:sp>
      <p:sp>
        <p:nvSpPr>
          <p:cNvPr id="6" name="任意多边形 5"/>
          <p:cNvSpPr/>
          <p:nvPr/>
        </p:nvSpPr>
        <p:spPr>
          <a:xfrm>
            <a:off x="3348973" y="2929870"/>
            <a:ext cx="335756" cy="316205"/>
          </a:xfrm>
          <a:custGeom>
            <a:avLst/>
            <a:gdLst>
              <a:gd name="connsiteX0" fmla="*/ 400050 w 400050"/>
              <a:gd name="connsiteY0" fmla="*/ 0 h 409575"/>
              <a:gd name="connsiteX1" fmla="*/ 0 w 400050"/>
              <a:gd name="connsiteY1" fmla="*/ 209550 h 409575"/>
              <a:gd name="connsiteX2" fmla="*/ 276225 w 400050"/>
              <a:gd name="connsiteY2" fmla="*/ 409575 h 409575"/>
              <a:gd name="connsiteX3" fmla="*/ 400050 w 400050"/>
              <a:gd name="connsiteY3" fmla="*/ 0 h 409575"/>
              <a:gd name="connsiteX0" fmla="*/ 419100 w 419100"/>
              <a:gd name="connsiteY0" fmla="*/ 0 h 409575"/>
              <a:gd name="connsiteX1" fmla="*/ 0 w 419100"/>
              <a:gd name="connsiteY1" fmla="*/ 219075 h 409575"/>
              <a:gd name="connsiteX2" fmla="*/ 295275 w 419100"/>
              <a:gd name="connsiteY2" fmla="*/ 409575 h 409575"/>
              <a:gd name="connsiteX3" fmla="*/ 419100 w 419100"/>
              <a:gd name="connsiteY3" fmla="*/ 0 h 409575"/>
              <a:gd name="connsiteX0" fmla="*/ 447675 w 447675"/>
              <a:gd name="connsiteY0" fmla="*/ 0 h 409575"/>
              <a:gd name="connsiteX1" fmla="*/ 0 w 447675"/>
              <a:gd name="connsiteY1" fmla="*/ 219075 h 409575"/>
              <a:gd name="connsiteX2" fmla="*/ 295275 w 447675"/>
              <a:gd name="connsiteY2" fmla="*/ 409575 h 409575"/>
              <a:gd name="connsiteX3" fmla="*/ 447675 w 447675"/>
              <a:gd name="connsiteY3" fmla="*/ 0 h 409575"/>
              <a:gd name="connsiteX0" fmla="*/ 447675 w 447675"/>
              <a:gd name="connsiteY0" fmla="*/ 0 h 421607"/>
              <a:gd name="connsiteX1" fmla="*/ 0 w 447675"/>
              <a:gd name="connsiteY1" fmla="*/ 219075 h 421607"/>
              <a:gd name="connsiteX2" fmla="*/ 307307 w 447675"/>
              <a:gd name="connsiteY2" fmla="*/ 421607 h 421607"/>
              <a:gd name="connsiteX3" fmla="*/ 447675 w 447675"/>
              <a:gd name="connsiteY3" fmla="*/ 0 h 421607"/>
            </a:gdLst>
            <a:ahLst/>
            <a:cxnLst>
              <a:cxn ang="0">
                <a:pos x="connsiteX0" y="connsiteY0"/>
              </a:cxn>
              <a:cxn ang="0">
                <a:pos x="connsiteX1" y="connsiteY1"/>
              </a:cxn>
              <a:cxn ang="0">
                <a:pos x="connsiteX2" y="connsiteY2"/>
              </a:cxn>
              <a:cxn ang="0">
                <a:pos x="connsiteX3" y="connsiteY3"/>
              </a:cxn>
            </a:cxnLst>
            <a:rect l="l" t="t" r="r" b="b"/>
            <a:pathLst>
              <a:path w="447675" h="421607">
                <a:moveTo>
                  <a:pt x="447675" y="0"/>
                </a:moveTo>
                <a:lnTo>
                  <a:pt x="0" y="219075"/>
                </a:lnTo>
                <a:lnTo>
                  <a:pt x="307307" y="421607"/>
                </a:lnTo>
                <a:lnTo>
                  <a:pt x="447675" y="0"/>
                </a:lnTo>
                <a:close/>
              </a:path>
            </a:pathLst>
          </a:custGeom>
          <a:gradFill>
            <a:gsLst>
              <a:gs pos="0">
                <a:srgbClr val="60AC4A"/>
              </a:gs>
              <a:gs pos="40000">
                <a:srgbClr val="51A74A"/>
              </a:gs>
              <a:gs pos="77000">
                <a:srgbClr val="22964B"/>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sp>
        <p:nvSpPr>
          <p:cNvPr id="7" name="任意多边形 6"/>
          <p:cNvSpPr/>
          <p:nvPr/>
        </p:nvSpPr>
        <p:spPr>
          <a:xfrm>
            <a:off x="4541980" y="3940294"/>
            <a:ext cx="308012" cy="258008"/>
          </a:xfrm>
          <a:custGeom>
            <a:avLst/>
            <a:gdLst>
              <a:gd name="connsiteX0" fmla="*/ 390525 w 400050"/>
              <a:gd name="connsiteY0" fmla="*/ 323850 h 323850"/>
              <a:gd name="connsiteX1" fmla="*/ 400050 w 400050"/>
              <a:gd name="connsiteY1" fmla="*/ 0 h 323850"/>
              <a:gd name="connsiteX2" fmla="*/ 0 w 400050"/>
              <a:gd name="connsiteY2" fmla="*/ 66675 h 323850"/>
              <a:gd name="connsiteX3" fmla="*/ 390525 w 400050"/>
              <a:gd name="connsiteY3" fmla="*/ 323850 h 323850"/>
              <a:gd name="connsiteX0" fmla="*/ 400050 w 400050"/>
              <a:gd name="connsiteY0" fmla="*/ 323850 h 323850"/>
              <a:gd name="connsiteX1" fmla="*/ 400050 w 400050"/>
              <a:gd name="connsiteY1" fmla="*/ 0 h 323850"/>
              <a:gd name="connsiteX2" fmla="*/ 0 w 400050"/>
              <a:gd name="connsiteY2" fmla="*/ 66675 h 323850"/>
              <a:gd name="connsiteX3" fmla="*/ 400050 w 400050"/>
              <a:gd name="connsiteY3" fmla="*/ 323850 h 323850"/>
              <a:gd name="connsiteX0" fmla="*/ 400050 w 400050"/>
              <a:gd name="connsiteY0" fmla="*/ 333375 h 333375"/>
              <a:gd name="connsiteX1" fmla="*/ 400050 w 400050"/>
              <a:gd name="connsiteY1" fmla="*/ 0 h 333375"/>
              <a:gd name="connsiteX2" fmla="*/ 0 w 400050"/>
              <a:gd name="connsiteY2" fmla="*/ 66675 h 333375"/>
              <a:gd name="connsiteX3" fmla="*/ 400050 w 400050"/>
              <a:gd name="connsiteY3" fmla="*/ 333375 h 333375"/>
              <a:gd name="connsiteX0" fmla="*/ 400050 w 405366"/>
              <a:gd name="connsiteY0" fmla="*/ 338692 h 338692"/>
              <a:gd name="connsiteX1" fmla="*/ 405366 w 405366"/>
              <a:gd name="connsiteY1" fmla="*/ 0 h 338692"/>
              <a:gd name="connsiteX2" fmla="*/ 0 w 405366"/>
              <a:gd name="connsiteY2" fmla="*/ 71992 h 338692"/>
              <a:gd name="connsiteX3" fmla="*/ 400050 w 405366"/>
              <a:gd name="connsiteY3" fmla="*/ 338692 h 338692"/>
              <a:gd name="connsiteX0" fmla="*/ 405366 w 405366"/>
              <a:gd name="connsiteY0" fmla="*/ 338692 h 338692"/>
              <a:gd name="connsiteX1" fmla="*/ 405366 w 405366"/>
              <a:gd name="connsiteY1" fmla="*/ 0 h 338692"/>
              <a:gd name="connsiteX2" fmla="*/ 0 w 405366"/>
              <a:gd name="connsiteY2" fmla="*/ 71992 h 338692"/>
              <a:gd name="connsiteX3" fmla="*/ 405366 w 405366"/>
              <a:gd name="connsiteY3" fmla="*/ 338692 h 338692"/>
              <a:gd name="connsiteX0" fmla="*/ 394734 w 405366"/>
              <a:gd name="connsiteY0" fmla="*/ 349325 h 349325"/>
              <a:gd name="connsiteX1" fmla="*/ 405366 w 405366"/>
              <a:gd name="connsiteY1" fmla="*/ 0 h 349325"/>
              <a:gd name="connsiteX2" fmla="*/ 0 w 405366"/>
              <a:gd name="connsiteY2" fmla="*/ 71992 h 349325"/>
              <a:gd name="connsiteX3" fmla="*/ 394734 w 405366"/>
              <a:gd name="connsiteY3" fmla="*/ 349325 h 349325"/>
              <a:gd name="connsiteX0" fmla="*/ 394734 w 410682"/>
              <a:gd name="connsiteY0" fmla="*/ 349325 h 349325"/>
              <a:gd name="connsiteX1" fmla="*/ 410682 w 410682"/>
              <a:gd name="connsiteY1" fmla="*/ 0 h 349325"/>
              <a:gd name="connsiteX2" fmla="*/ 0 w 410682"/>
              <a:gd name="connsiteY2" fmla="*/ 71992 h 349325"/>
              <a:gd name="connsiteX3" fmla="*/ 394734 w 410682"/>
              <a:gd name="connsiteY3" fmla="*/ 349325 h 349325"/>
              <a:gd name="connsiteX0" fmla="*/ 394734 w 410682"/>
              <a:gd name="connsiteY0" fmla="*/ 344009 h 344009"/>
              <a:gd name="connsiteX1" fmla="*/ 410682 w 410682"/>
              <a:gd name="connsiteY1" fmla="*/ 0 h 344009"/>
              <a:gd name="connsiteX2" fmla="*/ 0 w 410682"/>
              <a:gd name="connsiteY2" fmla="*/ 71992 h 344009"/>
              <a:gd name="connsiteX3" fmla="*/ 394734 w 410682"/>
              <a:gd name="connsiteY3" fmla="*/ 344009 h 344009"/>
              <a:gd name="connsiteX0" fmla="*/ 400051 w 410682"/>
              <a:gd name="connsiteY0" fmla="*/ 354641 h 354641"/>
              <a:gd name="connsiteX1" fmla="*/ 410682 w 410682"/>
              <a:gd name="connsiteY1" fmla="*/ 0 h 354641"/>
              <a:gd name="connsiteX2" fmla="*/ 0 w 410682"/>
              <a:gd name="connsiteY2" fmla="*/ 71992 h 354641"/>
              <a:gd name="connsiteX3" fmla="*/ 400051 w 410682"/>
              <a:gd name="connsiteY3" fmla="*/ 354641 h 354641"/>
              <a:gd name="connsiteX0" fmla="*/ 389419 w 410682"/>
              <a:gd name="connsiteY0" fmla="*/ 354641 h 354641"/>
              <a:gd name="connsiteX1" fmla="*/ 410682 w 410682"/>
              <a:gd name="connsiteY1" fmla="*/ 0 h 354641"/>
              <a:gd name="connsiteX2" fmla="*/ 0 w 410682"/>
              <a:gd name="connsiteY2" fmla="*/ 71992 h 354641"/>
              <a:gd name="connsiteX3" fmla="*/ 389419 w 410682"/>
              <a:gd name="connsiteY3" fmla="*/ 354641 h 354641"/>
              <a:gd name="connsiteX0" fmla="*/ 389419 w 410682"/>
              <a:gd name="connsiteY0" fmla="*/ 349325 h 349325"/>
              <a:gd name="connsiteX1" fmla="*/ 410682 w 410682"/>
              <a:gd name="connsiteY1" fmla="*/ 0 h 349325"/>
              <a:gd name="connsiteX2" fmla="*/ 0 w 410682"/>
              <a:gd name="connsiteY2" fmla="*/ 71992 h 349325"/>
              <a:gd name="connsiteX3" fmla="*/ 389419 w 410682"/>
              <a:gd name="connsiteY3" fmla="*/ 349325 h 349325"/>
              <a:gd name="connsiteX0" fmla="*/ 389419 w 410682"/>
              <a:gd name="connsiteY0" fmla="*/ 338693 h 338693"/>
              <a:gd name="connsiteX1" fmla="*/ 410682 w 410682"/>
              <a:gd name="connsiteY1" fmla="*/ 0 h 338693"/>
              <a:gd name="connsiteX2" fmla="*/ 0 w 410682"/>
              <a:gd name="connsiteY2" fmla="*/ 71992 h 338693"/>
              <a:gd name="connsiteX3" fmla="*/ 389419 w 410682"/>
              <a:gd name="connsiteY3" fmla="*/ 338693 h 338693"/>
              <a:gd name="connsiteX0" fmla="*/ 389419 w 410682"/>
              <a:gd name="connsiteY0" fmla="*/ 344010 h 344010"/>
              <a:gd name="connsiteX1" fmla="*/ 410682 w 410682"/>
              <a:gd name="connsiteY1" fmla="*/ 0 h 344010"/>
              <a:gd name="connsiteX2" fmla="*/ 0 w 410682"/>
              <a:gd name="connsiteY2" fmla="*/ 71992 h 344010"/>
              <a:gd name="connsiteX3" fmla="*/ 389419 w 410682"/>
              <a:gd name="connsiteY3" fmla="*/ 344010 h 344010"/>
              <a:gd name="connsiteX0" fmla="*/ 384103 w 410682"/>
              <a:gd name="connsiteY0" fmla="*/ 344010 h 344010"/>
              <a:gd name="connsiteX1" fmla="*/ 410682 w 410682"/>
              <a:gd name="connsiteY1" fmla="*/ 0 h 344010"/>
              <a:gd name="connsiteX2" fmla="*/ 0 w 410682"/>
              <a:gd name="connsiteY2" fmla="*/ 71992 h 344010"/>
              <a:gd name="connsiteX3" fmla="*/ 384103 w 410682"/>
              <a:gd name="connsiteY3" fmla="*/ 344010 h 344010"/>
            </a:gdLst>
            <a:ahLst/>
            <a:cxnLst>
              <a:cxn ang="0">
                <a:pos x="connsiteX0" y="connsiteY0"/>
              </a:cxn>
              <a:cxn ang="0">
                <a:pos x="connsiteX1" y="connsiteY1"/>
              </a:cxn>
              <a:cxn ang="0">
                <a:pos x="connsiteX2" y="connsiteY2"/>
              </a:cxn>
              <a:cxn ang="0">
                <a:pos x="connsiteX3" y="connsiteY3"/>
              </a:cxn>
            </a:cxnLst>
            <a:rect l="l" t="t" r="r" b="b"/>
            <a:pathLst>
              <a:path w="410682" h="344010">
                <a:moveTo>
                  <a:pt x="384103" y="344010"/>
                </a:moveTo>
                <a:lnTo>
                  <a:pt x="410682" y="0"/>
                </a:lnTo>
                <a:lnTo>
                  <a:pt x="0" y="71992"/>
                </a:lnTo>
                <a:lnTo>
                  <a:pt x="384103" y="344010"/>
                </a:lnTo>
                <a:close/>
              </a:path>
            </a:pathLst>
          </a:custGeom>
          <a:gradFill>
            <a:gsLst>
              <a:gs pos="0">
                <a:srgbClr val="FFD15E"/>
              </a:gs>
              <a:gs pos="62000">
                <a:srgbClr val="FF9C29"/>
              </a:gs>
              <a:gs pos="100000">
                <a:srgbClr val="FF7300"/>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grpSp>
        <p:nvGrpSpPr>
          <p:cNvPr id="1308" name="组合 1307"/>
          <p:cNvGrpSpPr/>
          <p:nvPr/>
        </p:nvGrpSpPr>
        <p:grpSpPr>
          <a:xfrm rot="16200000">
            <a:off x="65527" y="794131"/>
            <a:ext cx="644576" cy="775628"/>
            <a:chOff x="5095240" y="-1"/>
            <a:chExt cx="1991362" cy="2057536"/>
          </a:xfrm>
        </p:grpSpPr>
        <p:grpSp>
          <p:nvGrpSpPr>
            <p:cNvPr id="1309" name="组合 1308"/>
            <p:cNvGrpSpPr/>
            <p:nvPr/>
          </p:nvGrpSpPr>
          <p:grpSpPr>
            <a:xfrm>
              <a:off x="5095240" y="-1"/>
              <a:ext cx="1991360" cy="2016751"/>
              <a:chOff x="5044440" y="0"/>
              <a:chExt cx="1991360" cy="1280160"/>
            </a:xfrm>
          </p:grpSpPr>
          <p:sp>
            <p:nvSpPr>
              <p:cNvPr id="1313" name="矩形 1312"/>
              <p:cNvSpPr/>
              <p:nvPr/>
            </p:nvSpPr>
            <p:spPr>
              <a:xfrm>
                <a:off x="6040120" y="0"/>
                <a:ext cx="497840" cy="1280160"/>
              </a:xfrm>
              <a:prstGeom prst="rect">
                <a:avLst/>
              </a:prstGeom>
              <a:solidFill>
                <a:srgbClr val="9CB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sp>
            <p:nvSpPr>
              <p:cNvPr id="1314" name="矩形 1313"/>
              <p:cNvSpPr/>
              <p:nvPr/>
            </p:nvSpPr>
            <p:spPr>
              <a:xfrm>
                <a:off x="5044440" y="0"/>
                <a:ext cx="497840" cy="1280160"/>
              </a:xfrm>
              <a:prstGeom prst="rect">
                <a:avLst/>
              </a:prstGeom>
              <a:solidFill>
                <a:srgbClr val="1B934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sp>
            <p:nvSpPr>
              <p:cNvPr id="1315" name="矩形 1314"/>
              <p:cNvSpPr/>
              <p:nvPr/>
            </p:nvSpPr>
            <p:spPr>
              <a:xfrm>
                <a:off x="6537960" y="0"/>
                <a:ext cx="497840" cy="1280160"/>
              </a:xfrm>
              <a:prstGeom prst="rect">
                <a:avLst/>
              </a:prstGeom>
              <a:solidFill>
                <a:srgbClr val="C9CF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sp>
            <p:nvSpPr>
              <p:cNvPr id="1316" name="矩形 1315"/>
              <p:cNvSpPr/>
              <p:nvPr/>
            </p:nvSpPr>
            <p:spPr>
              <a:xfrm>
                <a:off x="5542280" y="0"/>
                <a:ext cx="497840" cy="1280160"/>
              </a:xfrm>
              <a:prstGeom prst="rect">
                <a:avLst/>
              </a:prstGeom>
              <a:solidFill>
                <a:srgbClr val="60AC4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grpSp>
        <p:grpSp>
          <p:nvGrpSpPr>
            <p:cNvPr id="1310" name="组合 1309"/>
            <p:cNvGrpSpPr/>
            <p:nvPr/>
          </p:nvGrpSpPr>
          <p:grpSpPr>
            <a:xfrm rot="16200000">
              <a:off x="6068062" y="1038995"/>
              <a:ext cx="45719" cy="1991361"/>
              <a:chOff x="7395112" y="2335718"/>
              <a:chExt cx="91438" cy="2016751"/>
            </a:xfrm>
          </p:grpSpPr>
          <p:sp>
            <p:nvSpPr>
              <p:cNvPr id="1311" name="矩形 1310"/>
              <p:cNvSpPr/>
              <p:nvPr/>
            </p:nvSpPr>
            <p:spPr>
              <a:xfrm>
                <a:off x="7395112" y="2335718"/>
                <a:ext cx="45719" cy="2016751"/>
              </a:xfrm>
              <a:prstGeom prst="rect">
                <a:avLst/>
              </a:prstGeom>
              <a:solidFill>
                <a:srgbClr val="9CB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prstClr val="white"/>
                  </a:solidFill>
                </a:endParaRPr>
              </a:p>
            </p:txBody>
          </p:sp>
          <p:sp>
            <p:nvSpPr>
              <p:cNvPr id="1312" name="矩形 1311"/>
              <p:cNvSpPr/>
              <p:nvPr/>
            </p:nvSpPr>
            <p:spPr>
              <a:xfrm>
                <a:off x="7440831" y="2335718"/>
                <a:ext cx="45719" cy="2016751"/>
              </a:xfrm>
              <a:prstGeom prst="rect">
                <a:avLst/>
              </a:prstGeom>
              <a:solidFill>
                <a:srgbClr val="C9CF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prstClr val="white"/>
                  </a:solidFill>
                </a:endParaRPr>
              </a:p>
            </p:txBody>
          </p:sp>
        </p:grpSp>
      </p:grpSp>
      <p:sp>
        <p:nvSpPr>
          <p:cNvPr id="1326" name="TextBox 140"/>
          <p:cNvSpPr txBox="1">
            <a:spLocks noChangeArrowheads="1"/>
          </p:cNvSpPr>
          <p:nvPr/>
        </p:nvSpPr>
        <p:spPr bwMode="auto">
          <a:xfrm>
            <a:off x="924471" y="1072672"/>
            <a:ext cx="1568423" cy="27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7" tIns="34289" rIns="68577" bIns="34289">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50" b="1" dirty="0">
                <a:solidFill>
                  <a:srgbClr val="595959"/>
                </a:solidFill>
                <a:latin typeface="微软雅黑" panose="020B0503020204020204" pitchFamily="34" charset="-122"/>
                <a:ea typeface="微软雅黑" panose="020B0503020204020204" pitchFamily="34" charset="-122"/>
                <a:cs typeface="Times New Roman" panose="02020603050405020304" pitchFamily="18" charset="0"/>
              </a:rPr>
              <a:t>添加标题文字</a:t>
            </a:r>
            <a:endParaRPr lang="en-US" altLang="zh-CN" sz="1350" b="1" dirty="0">
              <a:solidFill>
                <a:srgbClr val="595959"/>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grpSp>
        <p:nvGrpSpPr>
          <p:cNvPr id="3281" name="组合 3280"/>
          <p:cNvGrpSpPr/>
          <p:nvPr/>
        </p:nvGrpSpPr>
        <p:grpSpPr>
          <a:xfrm>
            <a:off x="241480" y="5631020"/>
            <a:ext cx="2400256" cy="223131"/>
            <a:chOff x="615271" y="6365236"/>
            <a:chExt cx="3200341" cy="297508"/>
          </a:xfrm>
        </p:grpSpPr>
        <p:sp>
          <p:nvSpPr>
            <p:cNvPr id="1284" name="矩形 1283"/>
            <p:cNvSpPr/>
            <p:nvPr/>
          </p:nvSpPr>
          <p:spPr>
            <a:xfrm flipH="1">
              <a:off x="1859341" y="6365236"/>
              <a:ext cx="297508" cy="297508"/>
            </a:xfrm>
            <a:prstGeom prst="rect">
              <a:avLst/>
            </a:prstGeom>
            <a:solidFill>
              <a:srgbClr val="C9C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85" name="矩形 1284"/>
            <p:cNvSpPr/>
            <p:nvPr/>
          </p:nvSpPr>
          <p:spPr>
            <a:xfrm flipH="1">
              <a:off x="3518104" y="6365236"/>
              <a:ext cx="297508" cy="297508"/>
            </a:xfrm>
            <a:prstGeom prst="rect">
              <a:avLst/>
            </a:prstGeom>
            <a:solidFill>
              <a:srgbClr val="74D5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86" name="矩形 1285"/>
            <p:cNvSpPr/>
            <p:nvPr/>
          </p:nvSpPr>
          <p:spPr>
            <a:xfrm flipH="1">
              <a:off x="3103411" y="6365236"/>
              <a:ext cx="297508" cy="297508"/>
            </a:xfrm>
            <a:prstGeom prst="rect">
              <a:avLst/>
            </a:prstGeom>
            <a:solidFill>
              <a:srgbClr val="1EA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87" name="矩形 1286"/>
            <p:cNvSpPr/>
            <p:nvPr/>
          </p:nvSpPr>
          <p:spPr>
            <a:xfrm flipH="1">
              <a:off x="615271" y="6365236"/>
              <a:ext cx="297508" cy="297508"/>
            </a:xfrm>
            <a:prstGeom prst="rect">
              <a:avLst/>
            </a:prstGeom>
            <a:solidFill>
              <a:srgbClr val="1B93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88" name="矩形 1287"/>
            <p:cNvSpPr/>
            <p:nvPr/>
          </p:nvSpPr>
          <p:spPr>
            <a:xfrm flipH="1">
              <a:off x="2274031" y="6365236"/>
              <a:ext cx="297508" cy="297508"/>
            </a:xfrm>
            <a:prstGeom prst="rect">
              <a:avLst/>
            </a:prstGeom>
            <a:solidFill>
              <a:srgbClr val="FF7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89" name="矩形 1288"/>
            <p:cNvSpPr/>
            <p:nvPr/>
          </p:nvSpPr>
          <p:spPr>
            <a:xfrm flipH="1">
              <a:off x="2688721" y="6365236"/>
              <a:ext cx="297508" cy="29750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90" name="矩形 1289"/>
            <p:cNvSpPr/>
            <p:nvPr/>
          </p:nvSpPr>
          <p:spPr>
            <a:xfrm flipH="1">
              <a:off x="1029961" y="6365236"/>
              <a:ext cx="297508" cy="297508"/>
            </a:xfrm>
            <a:prstGeom prst="rect">
              <a:avLst/>
            </a:prstGeom>
            <a:solidFill>
              <a:srgbClr val="60A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sp>
          <p:nvSpPr>
            <p:cNvPr id="1291" name="矩形 1290"/>
            <p:cNvSpPr/>
            <p:nvPr/>
          </p:nvSpPr>
          <p:spPr>
            <a:xfrm flipH="1">
              <a:off x="1444651" y="6365236"/>
              <a:ext cx="297508" cy="297508"/>
            </a:xfrm>
            <a:prstGeom prst="rect">
              <a:avLst/>
            </a:prstGeom>
            <a:solidFill>
              <a:srgbClr val="9CBC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zh-CN" altLang="en-US" sz="1425">
                <a:solidFill>
                  <a:srgbClr val="595959"/>
                </a:solidFill>
              </a:endParaRPr>
            </a:p>
          </p:txBody>
        </p:sp>
      </p:grpSp>
      <p:grpSp>
        <p:nvGrpSpPr>
          <p:cNvPr id="52" name="组合 51"/>
          <p:cNvGrpSpPr/>
          <p:nvPr/>
        </p:nvGrpSpPr>
        <p:grpSpPr>
          <a:xfrm>
            <a:off x="241482" y="5549416"/>
            <a:ext cx="8757287" cy="4196"/>
            <a:chOff x="272828" y="6146153"/>
            <a:chExt cx="10975675" cy="322"/>
          </a:xfrm>
        </p:grpSpPr>
        <p:cxnSp>
          <p:nvCxnSpPr>
            <p:cNvPr id="53" name="直接连接符 52"/>
            <p:cNvCxnSpPr/>
            <p:nvPr/>
          </p:nvCxnSpPr>
          <p:spPr>
            <a:xfrm>
              <a:off x="272828" y="6146153"/>
              <a:ext cx="109756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96891" y="6146475"/>
              <a:ext cx="10921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767011" y="1497764"/>
            <a:ext cx="8231756" cy="6923"/>
            <a:chOff x="1022680" y="854015"/>
            <a:chExt cx="10975675" cy="9231"/>
          </a:xfrm>
        </p:grpSpPr>
        <p:cxnSp>
          <p:nvCxnSpPr>
            <p:cNvPr id="30" name="直接连接符 29"/>
            <p:cNvCxnSpPr/>
            <p:nvPr/>
          </p:nvCxnSpPr>
          <p:spPr>
            <a:xfrm>
              <a:off x="1022680" y="854015"/>
              <a:ext cx="109756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076873" y="863246"/>
              <a:ext cx="10921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任意多边形 3"/>
          <p:cNvSpPr/>
          <p:nvPr/>
        </p:nvSpPr>
        <p:spPr>
          <a:xfrm>
            <a:off x="3348975" y="1958319"/>
            <a:ext cx="1494094" cy="2193131"/>
          </a:xfrm>
          <a:custGeom>
            <a:avLst/>
            <a:gdLst>
              <a:gd name="connsiteX0" fmla="*/ 857250 w 1990725"/>
              <a:gd name="connsiteY0" fmla="*/ 0 h 2914650"/>
              <a:gd name="connsiteX1" fmla="*/ 295275 w 1990725"/>
              <a:gd name="connsiteY1" fmla="*/ 1695450 h 2914650"/>
              <a:gd name="connsiteX2" fmla="*/ 0 w 1990725"/>
              <a:gd name="connsiteY2" fmla="*/ 1504950 h 2914650"/>
              <a:gd name="connsiteX3" fmla="*/ 352425 w 1990725"/>
              <a:gd name="connsiteY3" fmla="*/ 2914650 h 2914650"/>
              <a:gd name="connsiteX4" fmla="*/ 1990725 w 1990725"/>
              <a:gd name="connsiteY4" fmla="*/ 1962150 h 2914650"/>
              <a:gd name="connsiteX5" fmla="*/ 1495425 w 1990725"/>
              <a:gd name="connsiteY5" fmla="*/ 1647825 h 2914650"/>
              <a:gd name="connsiteX6" fmla="*/ 904875 w 1990725"/>
              <a:gd name="connsiteY6" fmla="*/ 2000250 h 2914650"/>
              <a:gd name="connsiteX7" fmla="*/ 857250 w 1990725"/>
              <a:gd name="connsiteY7" fmla="*/ 0 h 2914650"/>
              <a:gd name="connsiteX0" fmla="*/ 876300 w 1990725"/>
              <a:gd name="connsiteY0" fmla="*/ 0 h 2924175"/>
              <a:gd name="connsiteX1" fmla="*/ 295275 w 1990725"/>
              <a:gd name="connsiteY1" fmla="*/ 1704975 h 2924175"/>
              <a:gd name="connsiteX2" fmla="*/ 0 w 1990725"/>
              <a:gd name="connsiteY2" fmla="*/ 1514475 h 2924175"/>
              <a:gd name="connsiteX3" fmla="*/ 352425 w 1990725"/>
              <a:gd name="connsiteY3" fmla="*/ 2924175 h 2924175"/>
              <a:gd name="connsiteX4" fmla="*/ 1990725 w 1990725"/>
              <a:gd name="connsiteY4" fmla="*/ 1971675 h 2924175"/>
              <a:gd name="connsiteX5" fmla="*/ 1495425 w 1990725"/>
              <a:gd name="connsiteY5" fmla="*/ 1657350 h 2924175"/>
              <a:gd name="connsiteX6" fmla="*/ 904875 w 1990725"/>
              <a:gd name="connsiteY6" fmla="*/ 2009775 h 2924175"/>
              <a:gd name="connsiteX7" fmla="*/ 876300 w 1990725"/>
              <a:gd name="connsiteY7" fmla="*/ 0 h 2924175"/>
              <a:gd name="connsiteX0" fmla="*/ 876300 w 1990725"/>
              <a:gd name="connsiteY0" fmla="*/ 0 h 2924175"/>
              <a:gd name="connsiteX1" fmla="*/ 295275 w 1990725"/>
              <a:gd name="connsiteY1" fmla="*/ 1704975 h 2924175"/>
              <a:gd name="connsiteX2" fmla="*/ 0 w 1990725"/>
              <a:gd name="connsiteY2" fmla="*/ 1514475 h 2924175"/>
              <a:gd name="connsiteX3" fmla="*/ 352425 w 1990725"/>
              <a:gd name="connsiteY3" fmla="*/ 2924175 h 2924175"/>
              <a:gd name="connsiteX4" fmla="*/ 1990725 w 1990725"/>
              <a:gd name="connsiteY4" fmla="*/ 1971675 h 2924175"/>
              <a:gd name="connsiteX5" fmla="*/ 1490109 w 1990725"/>
              <a:gd name="connsiteY5" fmla="*/ 1678615 h 2924175"/>
              <a:gd name="connsiteX6" fmla="*/ 904875 w 1990725"/>
              <a:gd name="connsiteY6" fmla="*/ 2009775 h 2924175"/>
              <a:gd name="connsiteX7" fmla="*/ 876300 w 1990725"/>
              <a:gd name="connsiteY7" fmla="*/ 0 h 2924175"/>
              <a:gd name="connsiteX0" fmla="*/ 876300 w 1974776"/>
              <a:gd name="connsiteY0" fmla="*/ 0 h 2924175"/>
              <a:gd name="connsiteX1" fmla="*/ 295275 w 1974776"/>
              <a:gd name="connsiteY1" fmla="*/ 1704975 h 2924175"/>
              <a:gd name="connsiteX2" fmla="*/ 0 w 1974776"/>
              <a:gd name="connsiteY2" fmla="*/ 1514475 h 2924175"/>
              <a:gd name="connsiteX3" fmla="*/ 352425 w 1974776"/>
              <a:gd name="connsiteY3" fmla="*/ 2924175 h 2924175"/>
              <a:gd name="connsiteX4" fmla="*/ 1974776 w 1974776"/>
              <a:gd name="connsiteY4" fmla="*/ 1971675 h 2924175"/>
              <a:gd name="connsiteX5" fmla="*/ 1490109 w 1974776"/>
              <a:gd name="connsiteY5" fmla="*/ 1678615 h 2924175"/>
              <a:gd name="connsiteX6" fmla="*/ 904875 w 1974776"/>
              <a:gd name="connsiteY6" fmla="*/ 2009775 h 2924175"/>
              <a:gd name="connsiteX7" fmla="*/ 876300 w 1974776"/>
              <a:gd name="connsiteY7" fmla="*/ 0 h 2924175"/>
              <a:gd name="connsiteX0" fmla="*/ 876300 w 1974776"/>
              <a:gd name="connsiteY0" fmla="*/ 0 h 2924175"/>
              <a:gd name="connsiteX1" fmla="*/ 295275 w 1974776"/>
              <a:gd name="connsiteY1" fmla="*/ 1704975 h 2924175"/>
              <a:gd name="connsiteX2" fmla="*/ 0 w 1974776"/>
              <a:gd name="connsiteY2" fmla="*/ 1514475 h 2924175"/>
              <a:gd name="connsiteX3" fmla="*/ 352425 w 1974776"/>
              <a:gd name="connsiteY3" fmla="*/ 2924175 h 2924175"/>
              <a:gd name="connsiteX4" fmla="*/ 1974776 w 1974776"/>
              <a:gd name="connsiteY4" fmla="*/ 1971675 h 2924175"/>
              <a:gd name="connsiteX5" fmla="*/ 1479477 w 1974776"/>
              <a:gd name="connsiteY5" fmla="*/ 1683931 h 2924175"/>
              <a:gd name="connsiteX6" fmla="*/ 904875 w 1974776"/>
              <a:gd name="connsiteY6" fmla="*/ 2009775 h 2924175"/>
              <a:gd name="connsiteX7" fmla="*/ 876300 w 1974776"/>
              <a:gd name="connsiteY7" fmla="*/ 0 h 2924175"/>
              <a:gd name="connsiteX0" fmla="*/ 876300 w 1980093"/>
              <a:gd name="connsiteY0" fmla="*/ 0 h 2924175"/>
              <a:gd name="connsiteX1" fmla="*/ 295275 w 1980093"/>
              <a:gd name="connsiteY1" fmla="*/ 1704975 h 2924175"/>
              <a:gd name="connsiteX2" fmla="*/ 0 w 1980093"/>
              <a:gd name="connsiteY2" fmla="*/ 1514475 h 2924175"/>
              <a:gd name="connsiteX3" fmla="*/ 352425 w 1980093"/>
              <a:gd name="connsiteY3" fmla="*/ 2924175 h 2924175"/>
              <a:gd name="connsiteX4" fmla="*/ 1980093 w 1980093"/>
              <a:gd name="connsiteY4" fmla="*/ 1961042 h 2924175"/>
              <a:gd name="connsiteX5" fmla="*/ 1479477 w 1980093"/>
              <a:gd name="connsiteY5" fmla="*/ 1683931 h 2924175"/>
              <a:gd name="connsiteX6" fmla="*/ 904875 w 1980093"/>
              <a:gd name="connsiteY6" fmla="*/ 2009775 h 2924175"/>
              <a:gd name="connsiteX7" fmla="*/ 876300 w 1980093"/>
              <a:gd name="connsiteY7" fmla="*/ 0 h 2924175"/>
              <a:gd name="connsiteX0" fmla="*/ 876300 w 1980093"/>
              <a:gd name="connsiteY0" fmla="*/ 0 h 2924175"/>
              <a:gd name="connsiteX1" fmla="*/ 295275 w 1980093"/>
              <a:gd name="connsiteY1" fmla="*/ 1704975 h 2924175"/>
              <a:gd name="connsiteX2" fmla="*/ 0 w 1980093"/>
              <a:gd name="connsiteY2" fmla="*/ 1514475 h 2924175"/>
              <a:gd name="connsiteX3" fmla="*/ 352425 w 1980093"/>
              <a:gd name="connsiteY3" fmla="*/ 2924175 h 2924175"/>
              <a:gd name="connsiteX4" fmla="*/ 1980093 w 1980093"/>
              <a:gd name="connsiteY4" fmla="*/ 1973073 h 2924175"/>
              <a:gd name="connsiteX5" fmla="*/ 1479477 w 1980093"/>
              <a:gd name="connsiteY5" fmla="*/ 1683931 h 2924175"/>
              <a:gd name="connsiteX6" fmla="*/ 904875 w 1980093"/>
              <a:gd name="connsiteY6" fmla="*/ 2009775 h 2924175"/>
              <a:gd name="connsiteX7" fmla="*/ 876300 w 1980093"/>
              <a:gd name="connsiteY7" fmla="*/ 0 h 2924175"/>
              <a:gd name="connsiteX0" fmla="*/ 876300 w 1980093"/>
              <a:gd name="connsiteY0" fmla="*/ 0 h 2924175"/>
              <a:gd name="connsiteX1" fmla="*/ 295275 w 1980093"/>
              <a:gd name="connsiteY1" fmla="*/ 1704975 h 2924175"/>
              <a:gd name="connsiteX2" fmla="*/ 0 w 1980093"/>
              <a:gd name="connsiteY2" fmla="*/ 1514475 h 2924175"/>
              <a:gd name="connsiteX3" fmla="*/ 352425 w 1980093"/>
              <a:gd name="connsiteY3" fmla="*/ 2924175 h 2924175"/>
              <a:gd name="connsiteX4" fmla="*/ 1980093 w 1980093"/>
              <a:gd name="connsiteY4" fmla="*/ 1961041 h 2924175"/>
              <a:gd name="connsiteX5" fmla="*/ 1479477 w 1980093"/>
              <a:gd name="connsiteY5" fmla="*/ 1683931 h 2924175"/>
              <a:gd name="connsiteX6" fmla="*/ 904875 w 1980093"/>
              <a:gd name="connsiteY6" fmla="*/ 2009775 h 2924175"/>
              <a:gd name="connsiteX7" fmla="*/ 876300 w 1980093"/>
              <a:gd name="connsiteY7" fmla="*/ 0 h 2924175"/>
              <a:gd name="connsiteX0" fmla="*/ 876300 w 1992125"/>
              <a:gd name="connsiteY0" fmla="*/ 0 h 2924175"/>
              <a:gd name="connsiteX1" fmla="*/ 295275 w 1992125"/>
              <a:gd name="connsiteY1" fmla="*/ 1704975 h 2924175"/>
              <a:gd name="connsiteX2" fmla="*/ 0 w 1992125"/>
              <a:gd name="connsiteY2" fmla="*/ 1514475 h 2924175"/>
              <a:gd name="connsiteX3" fmla="*/ 352425 w 1992125"/>
              <a:gd name="connsiteY3" fmla="*/ 2924175 h 2924175"/>
              <a:gd name="connsiteX4" fmla="*/ 1992125 w 1992125"/>
              <a:gd name="connsiteY4" fmla="*/ 1961041 h 2924175"/>
              <a:gd name="connsiteX5" fmla="*/ 1479477 w 1992125"/>
              <a:gd name="connsiteY5" fmla="*/ 1683931 h 2924175"/>
              <a:gd name="connsiteX6" fmla="*/ 904875 w 1992125"/>
              <a:gd name="connsiteY6" fmla="*/ 2009775 h 2924175"/>
              <a:gd name="connsiteX7" fmla="*/ 876300 w 1992125"/>
              <a:gd name="connsiteY7" fmla="*/ 0 h 292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2125" h="2924175">
                <a:moveTo>
                  <a:pt x="876300" y="0"/>
                </a:moveTo>
                <a:lnTo>
                  <a:pt x="295275" y="1704975"/>
                </a:lnTo>
                <a:lnTo>
                  <a:pt x="0" y="1514475"/>
                </a:lnTo>
                <a:lnTo>
                  <a:pt x="352425" y="2924175"/>
                </a:lnTo>
                <a:lnTo>
                  <a:pt x="1992125" y="1961041"/>
                </a:lnTo>
                <a:lnTo>
                  <a:pt x="1479477" y="1683931"/>
                </a:lnTo>
                <a:lnTo>
                  <a:pt x="904875" y="2009775"/>
                </a:lnTo>
                <a:lnTo>
                  <a:pt x="876300" y="0"/>
                </a:lnTo>
                <a:close/>
              </a:path>
            </a:pathLst>
          </a:custGeom>
          <a:gradFill flip="none" rotWithShape="1">
            <a:gsLst>
              <a:gs pos="53000">
                <a:srgbClr val="60AC4A"/>
              </a:gs>
              <a:gs pos="90000">
                <a:srgbClr val="1B934B"/>
              </a:gs>
              <a:gs pos="100000">
                <a:srgbClr val="1B934B"/>
              </a:gs>
            </a:gsLst>
            <a:lin ang="11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sp>
        <p:nvSpPr>
          <p:cNvPr id="32" name="任意多边形 31"/>
          <p:cNvSpPr/>
          <p:nvPr/>
        </p:nvSpPr>
        <p:spPr>
          <a:xfrm rot="14512370">
            <a:off x="3714748" y="2480877"/>
            <a:ext cx="1512380" cy="2109952"/>
          </a:xfrm>
          <a:custGeom>
            <a:avLst/>
            <a:gdLst>
              <a:gd name="connsiteX0" fmla="*/ 857250 w 1990725"/>
              <a:gd name="connsiteY0" fmla="*/ 0 h 2914650"/>
              <a:gd name="connsiteX1" fmla="*/ 295275 w 1990725"/>
              <a:gd name="connsiteY1" fmla="*/ 1695450 h 2914650"/>
              <a:gd name="connsiteX2" fmla="*/ 0 w 1990725"/>
              <a:gd name="connsiteY2" fmla="*/ 1504950 h 2914650"/>
              <a:gd name="connsiteX3" fmla="*/ 352425 w 1990725"/>
              <a:gd name="connsiteY3" fmla="*/ 2914650 h 2914650"/>
              <a:gd name="connsiteX4" fmla="*/ 1990725 w 1990725"/>
              <a:gd name="connsiteY4" fmla="*/ 1962150 h 2914650"/>
              <a:gd name="connsiteX5" fmla="*/ 1495425 w 1990725"/>
              <a:gd name="connsiteY5" fmla="*/ 1647825 h 2914650"/>
              <a:gd name="connsiteX6" fmla="*/ 904875 w 1990725"/>
              <a:gd name="connsiteY6" fmla="*/ 2000250 h 2914650"/>
              <a:gd name="connsiteX7" fmla="*/ 857250 w 1990725"/>
              <a:gd name="connsiteY7" fmla="*/ 0 h 2914650"/>
              <a:gd name="connsiteX0" fmla="*/ 857250 w 1990725"/>
              <a:gd name="connsiteY0" fmla="*/ 0 h 2914650"/>
              <a:gd name="connsiteX1" fmla="*/ 295275 w 1990725"/>
              <a:gd name="connsiteY1" fmla="*/ 1695450 h 2914650"/>
              <a:gd name="connsiteX2" fmla="*/ 0 w 1990725"/>
              <a:gd name="connsiteY2" fmla="*/ 1504950 h 2914650"/>
              <a:gd name="connsiteX3" fmla="*/ 352425 w 1990725"/>
              <a:gd name="connsiteY3" fmla="*/ 2914650 h 2914650"/>
              <a:gd name="connsiteX4" fmla="*/ 1990725 w 1990725"/>
              <a:gd name="connsiteY4" fmla="*/ 1962150 h 2914650"/>
              <a:gd name="connsiteX5" fmla="*/ 1422572 w 1990725"/>
              <a:gd name="connsiteY5" fmla="*/ 1662883 h 2914650"/>
              <a:gd name="connsiteX6" fmla="*/ 904875 w 1990725"/>
              <a:gd name="connsiteY6" fmla="*/ 2000250 h 2914650"/>
              <a:gd name="connsiteX7" fmla="*/ 857250 w 1990725"/>
              <a:gd name="connsiteY7" fmla="*/ 0 h 2914650"/>
              <a:gd name="connsiteX0" fmla="*/ 857250 w 2016506"/>
              <a:gd name="connsiteY0" fmla="*/ 0 h 2914650"/>
              <a:gd name="connsiteX1" fmla="*/ 295275 w 2016506"/>
              <a:gd name="connsiteY1" fmla="*/ 1695450 h 2914650"/>
              <a:gd name="connsiteX2" fmla="*/ 0 w 2016506"/>
              <a:gd name="connsiteY2" fmla="*/ 1504950 h 2914650"/>
              <a:gd name="connsiteX3" fmla="*/ 352425 w 2016506"/>
              <a:gd name="connsiteY3" fmla="*/ 2914650 h 2914650"/>
              <a:gd name="connsiteX4" fmla="*/ 2016506 w 2016506"/>
              <a:gd name="connsiteY4" fmla="*/ 1954330 h 2914650"/>
              <a:gd name="connsiteX5" fmla="*/ 1422572 w 2016506"/>
              <a:gd name="connsiteY5" fmla="*/ 1662883 h 2914650"/>
              <a:gd name="connsiteX6" fmla="*/ 904875 w 2016506"/>
              <a:gd name="connsiteY6" fmla="*/ 2000250 h 2914650"/>
              <a:gd name="connsiteX7" fmla="*/ 857250 w 2016506"/>
              <a:gd name="connsiteY7" fmla="*/ 0 h 2914650"/>
              <a:gd name="connsiteX0" fmla="*/ 849857 w 2016506"/>
              <a:gd name="connsiteY0" fmla="*/ 0 h 2799797"/>
              <a:gd name="connsiteX1" fmla="*/ 295275 w 2016506"/>
              <a:gd name="connsiteY1" fmla="*/ 1580597 h 2799797"/>
              <a:gd name="connsiteX2" fmla="*/ 0 w 2016506"/>
              <a:gd name="connsiteY2" fmla="*/ 1390097 h 2799797"/>
              <a:gd name="connsiteX3" fmla="*/ 352425 w 2016506"/>
              <a:gd name="connsiteY3" fmla="*/ 2799797 h 2799797"/>
              <a:gd name="connsiteX4" fmla="*/ 2016506 w 2016506"/>
              <a:gd name="connsiteY4" fmla="*/ 1839477 h 2799797"/>
              <a:gd name="connsiteX5" fmla="*/ 1422572 w 2016506"/>
              <a:gd name="connsiteY5" fmla="*/ 1548030 h 2799797"/>
              <a:gd name="connsiteX6" fmla="*/ 904875 w 2016506"/>
              <a:gd name="connsiteY6" fmla="*/ 1885397 h 2799797"/>
              <a:gd name="connsiteX7" fmla="*/ 849857 w 2016506"/>
              <a:gd name="connsiteY7" fmla="*/ 0 h 2799797"/>
              <a:gd name="connsiteX0" fmla="*/ 841456 w 2016506"/>
              <a:gd name="connsiteY0" fmla="*/ 0 h 2804288"/>
              <a:gd name="connsiteX1" fmla="*/ 295275 w 2016506"/>
              <a:gd name="connsiteY1" fmla="*/ 1585088 h 2804288"/>
              <a:gd name="connsiteX2" fmla="*/ 0 w 2016506"/>
              <a:gd name="connsiteY2" fmla="*/ 1394588 h 2804288"/>
              <a:gd name="connsiteX3" fmla="*/ 352425 w 2016506"/>
              <a:gd name="connsiteY3" fmla="*/ 2804288 h 2804288"/>
              <a:gd name="connsiteX4" fmla="*/ 2016506 w 2016506"/>
              <a:gd name="connsiteY4" fmla="*/ 1843968 h 2804288"/>
              <a:gd name="connsiteX5" fmla="*/ 1422572 w 2016506"/>
              <a:gd name="connsiteY5" fmla="*/ 1552521 h 2804288"/>
              <a:gd name="connsiteX6" fmla="*/ 904875 w 2016506"/>
              <a:gd name="connsiteY6" fmla="*/ 1889888 h 2804288"/>
              <a:gd name="connsiteX7" fmla="*/ 841456 w 2016506"/>
              <a:gd name="connsiteY7" fmla="*/ 0 h 2804288"/>
              <a:gd name="connsiteX0" fmla="*/ 824656 w 2016506"/>
              <a:gd name="connsiteY0" fmla="*/ 0 h 2813269"/>
              <a:gd name="connsiteX1" fmla="*/ 295275 w 2016506"/>
              <a:gd name="connsiteY1" fmla="*/ 1594069 h 2813269"/>
              <a:gd name="connsiteX2" fmla="*/ 0 w 2016506"/>
              <a:gd name="connsiteY2" fmla="*/ 1403569 h 2813269"/>
              <a:gd name="connsiteX3" fmla="*/ 352425 w 2016506"/>
              <a:gd name="connsiteY3" fmla="*/ 2813269 h 2813269"/>
              <a:gd name="connsiteX4" fmla="*/ 2016506 w 2016506"/>
              <a:gd name="connsiteY4" fmla="*/ 1852949 h 2813269"/>
              <a:gd name="connsiteX5" fmla="*/ 1422572 w 2016506"/>
              <a:gd name="connsiteY5" fmla="*/ 1561502 h 2813269"/>
              <a:gd name="connsiteX6" fmla="*/ 904875 w 2016506"/>
              <a:gd name="connsiteY6" fmla="*/ 1898869 h 2813269"/>
              <a:gd name="connsiteX7" fmla="*/ 824656 w 2016506"/>
              <a:gd name="connsiteY7" fmla="*/ 0 h 281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6506" h="2813269">
                <a:moveTo>
                  <a:pt x="824656" y="0"/>
                </a:moveTo>
                <a:lnTo>
                  <a:pt x="295275" y="1594069"/>
                </a:lnTo>
                <a:lnTo>
                  <a:pt x="0" y="1403569"/>
                </a:lnTo>
                <a:lnTo>
                  <a:pt x="352425" y="2813269"/>
                </a:lnTo>
                <a:lnTo>
                  <a:pt x="2016506" y="1852949"/>
                </a:lnTo>
                <a:lnTo>
                  <a:pt x="1422572" y="1561502"/>
                </a:lnTo>
                <a:lnTo>
                  <a:pt x="904875" y="1898869"/>
                </a:lnTo>
                <a:lnTo>
                  <a:pt x="824656" y="0"/>
                </a:lnTo>
                <a:close/>
              </a:path>
            </a:pathLst>
          </a:custGeom>
          <a:gradFill flip="none" rotWithShape="1">
            <a:gsLst>
              <a:gs pos="24000">
                <a:srgbClr val="FFD966"/>
              </a:gs>
              <a:gs pos="48000">
                <a:srgbClr val="FF7300"/>
              </a:gs>
              <a:gs pos="68000">
                <a:srgbClr val="FF73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sp>
        <p:nvSpPr>
          <p:cNvPr id="33" name="任意多边形 32"/>
          <p:cNvSpPr/>
          <p:nvPr/>
        </p:nvSpPr>
        <p:spPr>
          <a:xfrm rot="7124933">
            <a:off x="3923444" y="1877608"/>
            <a:ext cx="1523390" cy="2163587"/>
          </a:xfrm>
          <a:custGeom>
            <a:avLst/>
            <a:gdLst>
              <a:gd name="connsiteX0" fmla="*/ 857250 w 1990725"/>
              <a:gd name="connsiteY0" fmla="*/ 0 h 2914650"/>
              <a:gd name="connsiteX1" fmla="*/ 295275 w 1990725"/>
              <a:gd name="connsiteY1" fmla="*/ 1695450 h 2914650"/>
              <a:gd name="connsiteX2" fmla="*/ 0 w 1990725"/>
              <a:gd name="connsiteY2" fmla="*/ 1504950 h 2914650"/>
              <a:gd name="connsiteX3" fmla="*/ 352425 w 1990725"/>
              <a:gd name="connsiteY3" fmla="*/ 2914650 h 2914650"/>
              <a:gd name="connsiteX4" fmla="*/ 1990725 w 1990725"/>
              <a:gd name="connsiteY4" fmla="*/ 1962150 h 2914650"/>
              <a:gd name="connsiteX5" fmla="*/ 1495425 w 1990725"/>
              <a:gd name="connsiteY5" fmla="*/ 1647825 h 2914650"/>
              <a:gd name="connsiteX6" fmla="*/ 904875 w 1990725"/>
              <a:gd name="connsiteY6" fmla="*/ 2000250 h 2914650"/>
              <a:gd name="connsiteX7" fmla="*/ 857250 w 1990725"/>
              <a:gd name="connsiteY7" fmla="*/ 0 h 2914650"/>
              <a:gd name="connsiteX0" fmla="*/ 1062541 w 1990725"/>
              <a:gd name="connsiteY0" fmla="*/ 0 h 2896902"/>
              <a:gd name="connsiteX1" fmla="*/ 295275 w 1990725"/>
              <a:gd name="connsiteY1" fmla="*/ 1677702 h 2896902"/>
              <a:gd name="connsiteX2" fmla="*/ 0 w 1990725"/>
              <a:gd name="connsiteY2" fmla="*/ 1487202 h 2896902"/>
              <a:gd name="connsiteX3" fmla="*/ 352425 w 1990725"/>
              <a:gd name="connsiteY3" fmla="*/ 2896902 h 2896902"/>
              <a:gd name="connsiteX4" fmla="*/ 1990725 w 1990725"/>
              <a:gd name="connsiteY4" fmla="*/ 1944402 h 2896902"/>
              <a:gd name="connsiteX5" fmla="*/ 1495425 w 1990725"/>
              <a:gd name="connsiteY5" fmla="*/ 1630077 h 2896902"/>
              <a:gd name="connsiteX6" fmla="*/ 904875 w 1990725"/>
              <a:gd name="connsiteY6" fmla="*/ 1982502 h 2896902"/>
              <a:gd name="connsiteX7" fmla="*/ 1062541 w 1990725"/>
              <a:gd name="connsiteY7" fmla="*/ 0 h 2896902"/>
              <a:gd name="connsiteX0" fmla="*/ 1062541 w 1990725"/>
              <a:gd name="connsiteY0" fmla="*/ 0 h 2896902"/>
              <a:gd name="connsiteX1" fmla="*/ 295275 w 1990725"/>
              <a:gd name="connsiteY1" fmla="*/ 1677702 h 2896902"/>
              <a:gd name="connsiteX2" fmla="*/ 0 w 1990725"/>
              <a:gd name="connsiteY2" fmla="*/ 1487202 h 2896902"/>
              <a:gd name="connsiteX3" fmla="*/ 352425 w 1990725"/>
              <a:gd name="connsiteY3" fmla="*/ 2896902 h 2896902"/>
              <a:gd name="connsiteX4" fmla="*/ 1990725 w 1990725"/>
              <a:gd name="connsiteY4" fmla="*/ 1944402 h 2896902"/>
              <a:gd name="connsiteX5" fmla="*/ 1495425 w 1990725"/>
              <a:gd name="connsiteY5" fmla="*/ 1630077 h 2896902"/>
              <a:gd name="connsiteX6" fmla="*/ 970059 w 1990725"/>
              <a:gd name="connsiteY6" fmla="*/ 1903286 h 2896902"/>
              <a:gd name="connsiteX7" fmla="*/ 1062541 w 1990725"/>
              <a:gd name="connsiteY7" fmla="*/ 0 h 2896902"/>
              <a:gd name="connsiteX0" fmla="*/ 1009478 w 1937662"/>
              <a:gd name="connsiteY0" fmla="*/ 0 h 2896902"/>
              <a:gd name="connsiteX1" fmla="*/ 242212 w 1937662"/>
              <a:gd name="connsiteY1" fmla="*/ 1677702 h 2896902"/>
              <a:gd name="connsiteX2" fmla="*/ 0 w 1937662"/>
              <a:gd name="connsiteY2" fmla="*/ 1425499 h 2896902"/>
              <a:gd name="connsiteX3" fmla="*/ 299362 w 1937662"/>
              <a:gd name="connsiteY3" fmla="*/ 2896902 h 2896902"/>
              <a:gd name="connsiteX4" fmla="*/ 1937662 w 1937662"/>
              <a:gd name="connsiteY4" fmla="*/ 1944402 h 2896902"/>
              <a:gd name="connsiteX5" fmla="*/ 1442362 w 1937662"/>
              <a:gd name="connsiteY5" fmla="*/ 1630077 h 2896902"/>
              <a:gd name="connsiteX6" fmla="*/ 916996 w 1937662"/>
              <a:gd name="connsiteY6" fmla="*/ 1903286 h 2896902"/>
              <a:gd name="connsiteX7" fmla="*/ 1009478 w 1937662"/>
              <a:gd name="connsiteY7" fmla="*/ 0 h 2896902"/>
              <a:gd name="connsiteX0" fmla="*/ 1009478 w 1937662"/>
              <a:gd name="connsiteY0" fmla="*/ 0 h 2896902"/>
              <a:gd name="connsiteX1" fmla="*/ 245982 w 1937662"/>
              <a:gd name="connsiteY1" fmla="*/ 1664770 h 2896902"/>
              <a:gd name="connsiteX2" fmla="*/ 0 w 1937662"/>
              <a:gd name="connsiteY2" fmla="*/ 1425499 h 2896902"/>
              <a:gd name="connsiteX3" fmla="*/ 299362 w 1937662"/>
              <a:gd name="connsiteY3" fmla="*/ 2896902 h 2896902"/>
              <a:gd name="connsiteX4" fmla="*/ 1937662 w 1937662"/>
              <a:gd name="connsiteY4" fmla="*/ 1944402 h 2896902"/>
              <a:gd name="connsiteX5" fmla="*/ 1442362 w 1937662"/>
              <a:gd name="connsiteY5" fmla="*/ 1630077 h 2896902"/>
              <a:gd name="connsiteX6" fmla="*/ 916996 w 1937662"/>
              <a:gd name="connsiteY6" fmla="*/ 1903286 h 2896902"/>
              <a:gd name="connsiteX7" fmla="*/ 1009478 w 1937662"/>
              <a:gd name="connsiteY7" fmla="*/ 0 h 2896902"/>
              <a:gd name="connsiteX0" fmla="*/ 1009478 w 1937662"/>
              <a:gd name="connsiteY0" fmla="*/ 0 h 2888552"/>
              <a:gd name="connsiteX1" fmla="*/ 245982 w 1937662"/>
              <a:gd name="connsiteY1" fmla="*/ 1664770 h 2888552"/>
              <a:gd name="connsiteX2" fmla="*/ 0 w 1937662"/>
              <a:gd name="connsiteY2" fmla="*/ 1425499 h 2888552"/>
              <a:gd name="connsiteX3" fmla="*/ 294781 w 1937662"/>
              <a:gd name="connsiteY3" fmla="*/ 2888552 h 2888552"/>
              <a:gd name="connsiteX4" fmla="*/ 1937662 w 1937662"/>
              <a:gd name="connsiteY4" fmla="*/ 1944402 h 2888552"/>
              <a:gd name="connsiteX5" fmla="*/ 1442362 w 1937662"/>
              <a:gd name="connsiteY5" fmla="*/ 1630077 h 2888552"/>
              <a:gd name="connsiteX6" fmla="*/ 916996 w 1937662"/>
              <a:gd name="connsiteY6" fmla="*/ 1903286 h 2888552"/>
              <a:gd name="connsiteX7" fmla="*/ 1009478 w 1937662"/>
              <a:gd name="connsiteY7" fmla="*/ 0 h 2888552"/>
              <a:gd name="connsiteX0" fmla="*/ 1009478 w 1937662"/>
              <a:gd name="connsiteY0" fmla="*/ 0 h 2888552"/>
              <a:gd name="connsiteX1" fmla="*/ 245982 w 1937662"/>
              <a:gd name="connsiteY1" fmla="*/ 1664770 h 2888552"/>
              <a:gd name="connsiteX2" fmla="*/ 0 w 1937662"/>
              <a:gd name="connsiteY2" fmla="*/ 1425499 h 2888552"/>
              <a:gd name="connsiteX3" fmla="*/ 294781 w 1937662"/>
              <a:gd name="connsiteY3" fmla="*/ 2888552 h 2888552"/>
              <a:gd name="connsiteX4" fmla="*/ 1937662 w 1937662"/>
              <a:gd name="connsiteY4" fmla="*/ 1944402 h 2888552"/>
              <a:gd name="connsiteX5" fmla="*/ 1494614 w 1937662"/>
              <a:gd name="connsiteY5" fmla="*/ 1547091 h 2888552"/>
              <a:gd name="connsiteX6" fmla="*/ 916996 w 1937662"/>
              <a:gd name="connsiteY6" fmla="*/ 1903286 h 2888552"/>
              <a:gd name="connsiteX7" fmla="*/ 1009478 w 1937662"/>
              <a:gd name="connsiteY7" fmla="*/ 0 h 2888552"/>
              <a:gd name="connsiteX0" fmla="*/ 1009478 w 2033291"/>
              <a:gd name="connsiteY0" fmla="*/ 0 h 2888552"/>
              <a:gd name="connsiteX1" fmla="*/ 245982 w 2033291"/>
              <a:gd name="connsiteY1" fmla="*/ 1664770 h 2888552"/>
              <a:gd name="connsiteX2" fmla="*/ 0 w 2033291"/>
              <a:gd name="connsiteY2" fmla="*/ 1425499 h 2888552"/>
              <a:gd name="connsiteX3" fmla="*/ 294781 w 2033291"/>
              <a:gd name="connsiteY3" fmla="*/ 2888552 h 2888552"/>
              <a:gd name="connsiteX4" fmla="*/ 2033291 w 2033291"/>
              <a:gd name="connsiteY4" fmla="*/ 1881076 h 2888552"/>
              <a:gd name="connsiteX5" fmla="*/ 1494614 w 2033291"/>
              <a:gd name="connsiteY5" fmla="*/ 1547091 h 2888552"/>
              <a:gd name="connsiteX6" fmla="*/ 916996 w 2033291"/>
              <a:gd name="connsiteY6" fmla="*/ 1903286 h 2888552"/>
              <a:gd name="connsiteX7" fmla="*/ 1009478 w 2033291"/>
              <a:gd name="connsiteY7" fmla="*/ 0 h 2888552"/>
              <a:gd name="connsiteX0" fmla="*/ 1009478 w 2033291"/>
              <a:gd name="connsiteY0" fmla="*/ 0 h 2884782"/>
              <a:gd name="connsiteX1" fmla="*/ 245982 w 2033291"/>
              <a:gd name="connsiteY1" fmla="*/ 1664770 h 2884782"/>
              <a:gd name="connsiteX2" fmla="*/ 0 w 2033291"/>
              <a:gd name="connsiteY2" fmla="*/ 1425499 h 2884782"/>
              <a:gd name="connsiteX3" fmla="*/ 281849 w 2033291"/>
              <a:gd name="connsiteY3" fmla="*/ 2884782 h 2884782"/>
              <a:gd name="connsiteX4" fmla="*/ 2033291 w 2033291"/>
              <a:gd name="connsiteY4" fmla="*/ 1881076 h 2884782"/>
              <a:gd name="connsiteX5" fmla="*/ 1494614 w 2033291"/>
              <a:gd name="connsiteY5" fmla="*/ 1547091 h 2884782"/>
              <a:gd name="connsiteX6" fmla="*/ 916996 w 2033291"/>
              <a:gd name="connsiteY6" fmla="*/ 1903286 h 2884782"/>
              <a:gd name="connsiteX7" fmla="*/ 1009478 w 2033291"/>
              <a:gd name="connsiteY7" fmla="*/ 0 h 2884782"/>
              <a:gd name="connsiteX0" fmla="*/ 1009478 w 2031187"/>
              <a:gd name="connsiteY0" fmla="*/ 0 h 2884782"/>
              <a:gd name="connsiteX1" fmla="*/ 245982 w 2031187"/>
              <a:gd name="connsiteY1" fmla="*/ 1664770 h 2884782"/>
              <a:gd name="connsiteX2" fmla="*/ 0 w 2031187"/>
              <a:gd name="connsiteY2" fmla="*/ 1425499 h 2884782"/>
              <a:gd name="connsiteX3" fmla="*/ 281849 w 2031187"/>
              <a:gd name="connsiteY3" fmla="*/ 2884782 h 2884782"/>
              <a:gd name="connsiteX4" fmla="*/ 2031187 w 2031187"/>
              <a:gd name="connsiteY4" fmla="*/ 1888295 h 2884782"/>
              <a:gd name="connsiteX5" fmla="*/ 1494614 w 2031187"/>
              <a:gd name="connsiteY5" fmla="*/ 1547091 h 2884782"/>
              <a:gd name="connsiteX6" fmla="*/ 916996 w 2031187"/>
              <a:gd name="connsiteY6" fmla="*/ 1903286 h 2884782"/>
              <a:gd name="connsiteX7" fmla="*/ 1009478 w 2031187"/>
              <a:gd name="connsiteY7" fmla="*/ 0 h 2884782"/>
              <a:gd name="connsiteX0" fmla="*/ 1009478 w 2031187"/>
              <a:gd name="connsiteY0" fmla="*/ 0 h 2884782"/>
              <a:gd name="connsiteX1" fmla="*/ 245982 w 2031187"/>
              <a:gd name="connsiteY1" fmla="*/ 1664770 h 2884782"/>
              <a:gd name="connsiteX2" fmla="*/ 0 w 2031187"/>
              <a:gd name="connsiteY2" fmla="*/ 1425499 h 2884782"/>
              <a:gd name="connsiteX3" fmla="*/ 281849 w 2031187"/>
              <a:gd name="connsiteY3" fmla="*/ 2884782 h 2884782"/>
              <a:gd name="connsiteX4" fmla="*/ 2031187 w 2031187"/>
              <a:gd name="connsiteY4" fmla="*/ 1888295 h 2884782"/>
              <a:gd name="connsiteX5" fmla="*/ 1487396 w 2031187"/>
              <a:gd name="connsiteY5" fmla="*/ 1544986 h 2884782"/>
              <a:gd name="connsiteX6" fmla="*/ 916996 w 2031187"/>
              <a:gd name="connsiteY6" fmla="*/ 1903286 h 2884782"/>
              <a:gd name="connsiteX7" fmla="*/ 1009478 w 2031187"/>
              <a:gd name="connsiteY7" fmla="*/ 0 h 2884782"/>
              <a:gd name="connsiteX0" fmla="*/ 1009478 w 2031187"/>
              <a:gd name="connsiteY0" fmla="*/ 0 h 2884782"/>
              <a:gd name="connsiteX1" fmla="*/ 245982 w 2031187"/>
              <a:gd name="connsiteY1" fmla="*/ 1664770 h 2884782"/>
              <a:gd name="connsiteX2" fmla="*/ 0 w 2031187"/>
              <a:gd name="connsiteY2" fmla="*/ 1425499 h 2884782"/>
              <a:gd name="connsiteX3" fmla="*/ 281849 w 2031187"/>
              <a:gd name="connsiteY3" fmla="*/ 2884782 h 2884782"/>
              <a:gd name="connsiteX4" fmla="*/ 2031187 w 2031187"/>
              <a:gd name="connsiteY4" fmla="*/ 1888295 h 2884782"/>
              <a:gd name="connsiteX5" fmla="*/ 1477621 w 2031187"/>
              <a:gd name="connsiteY5" fmla="*/ 1538220 h 2884782"/>
              <a:gd name="connsiteX6" fmla="*/ 916996 w 2031187"/>
              <a:gd name="connsiteY6" fmla="*/ 1903286 h 2884782"/>
              <a:gd name="connsiteX7" fmla="*/ 1009478 w 2031187"/>
              <a:gd name="connsiteY7" fmla="*/ 0 h 288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187" h="2884782">
                <a:moveTo>
                  <a:pt x="1009478" y="0"/>
                </a:moveTo>
                <a:lnTo>
                  <a:pt x="245982" y="1664770"/>
                </a:lnTo>
                <a:lnTo>
                  <a:pt x="0" y="1425499"/>
                </a:lnTo>
                <a:lnTo>
                  <a:pt x="281849" y="2884782"/>
                </a:lnTo>
                <a:lnTo>
                  <a:pt x="2031187" y="1888295"/>
                </a:lnTo>
                <a:lnTo>
                  <a:pt x="1477621" y="1538220"/>
                </a:lnTo>
                <a:lnTo>
                  <a:pt x="916996" y="1903286"/>
                </a:lnTo>
                <a:lnTo>
                  <a:pt x="1009478" y="0"/>
                </a:lnTo>
                <a:close/>
              </a:path>
            </a:pathLst>
          </a:custGeom>
          <a:gradFill flip="none" rotWithShape="1">
            <a:gsLst>
              <a:gs pos="47000">
                <a:srgbClr val="74D5CF"/>
              </a:gs>
              <a:gs pos="79000">
                <a:srgbClr val="1EA5D2"/>
              </a:gs>
              <a:gs pos="91000">
                <a:srgbClr val="1EA5D2"/>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grpSp>
        <p:nvGrpSpPr>
          <p:cNvPr id="37" name="组合 36"/>
          <p:cNvGrpSpPr/>
          <p:nvPr/>
        </p:nvGrpSpPr>
        <p:grpSpPr>
          <a:xfrm>
            <a:off x="4163658" y="4400140"/>
            <a:ext cx="1372669" cy="747460"/>
            <a:chOff x="2365651" y="2295527"/>
            <a:chExt cx="1830225" cy="996611"/>
          </a:xfrm>
        </p:grpSpPr>
        <p:sp>
          <p:nvSpPr>
            <p:cNvPr id="38" name="TextBox 140"/>
            <p:cNvSpPr txBox="1">
              <a:spLocks noChangeArrowheads="1"/>
            </p:cNvSpPr>
            <p:nvPr/>
          </p:nvSpPr>
          <p:spPr bwMode="auto">
            <a:xfrm>
              <a:off x="2365651" y="2295527"/>
              <a:ext cx="1656268"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50" dirty="0">
                  <a:solidFill>
                    <a:srgbClr val="595959"/>
                  </a:solidFill>
                  <a:latin typeface="微软雅黑" panose="020B0503020204020204" pitchFamily="34" charset="-122"/>
                  <a:ea typeface="微软雅黑" panose="020B0503020204020204" pitchFamily="34" charset="-122"/>
                  <a:cs typeface="Times New Roman" panose="02020603050405020304" pitchFamily="18" charset="0"/>
                </a:rPr>
                <a:t>添加文本说明</a:t>
              </a:r>
              <a:endParaRPr lang="en-US" altLang="zh-CN" sz="1350" dirty="0">
                <a:solidFill>
                  <a:srgbClr val="595959"/>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39" name="矩形 38"/>
            <p:cNvSpPr/>
            <p:nvPr/>
          </p:nvSpPr>
          <p:spPr>
            <a:xfrm>
              <a:off x="2365651" y="2615032"/>
              <a:ext cx="1830225" cy="6771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a:solidFill>
                    <a:srgbClr val="787878"/>
                  </a:solidFill>
                  <a:latin typeface="微软雅黑" pitchFamily="34" charset="-122"/>
                  <a:ea typeface="微软雅黑" pitchFamily="34" charset="-122"/>
                </a:rPr>
                <a:t>PPT</a:t>
              </a:r>
              <a:r>
                <a:rPr lang="zh-CN" altLang="en-US" sz="900" dirty="0">
                  <a:solidFill>
                    <a:srgbClr val="787878"/>
                  </a:solidFill>
                  <a:latin typeface="微软雅黑" pitchFamily="34" charset="-122"/>
                  <a:ea typeface="微软雅黑" pitchFamily="34" charset="-122"/>
                </a:rPr>
                <a:t>研究院的创建宗旨就是让天下</a:t>
              </a:r>
              <a:r>
                <a:rPr lang="en-US" altLang="zh-CN" sz="900" dirty="0" err="1">
                  <a:solidFill>
                    <a:srgbClr val="787878"/>
                  </a:solidFill>
                  <a:latin typeface="微软雅黑" pitchFamily="34" charset="-122"/>
                  <a:ea typeface="微软雅黑" pitchFamily="34" charset="-122"/>
                </a:rPr>
                <a:t>PPTer</a:t>
              </a:r>
              <a:r>
                <a:rPr lang="zh-CN" altLang="en-US" sz="900" dirty="0">
                  <a:solidFill>
                    <a:srgbClr val="787878"/>
                  </a:solidFill>
                  <a:latin typeface="微软雅黑" pitchFamily="34" charset="-122"/>
                  <a:ea typeface="微软雅黑" pitchFamily="34" charset="-122"/>
                </a:rPr>
                <a:t>皆有图表！</a:t>
              </a:r>
              <a:endParaRPr lang="zh-CN" altLang="en-US" sz="900" dirty="0">
                <a:solidFill>
                  <a:prstClr val="black"/>
                </a:solidFill>
              </a:endParaRPr>
            </a:p>
          </p:txBody>
        </p:sp>
      </p:grpSp>
      <p:grpSp>
        <p:nvGrpSpPr>
          <p:cNvPr id="43" name="组合 42"/>
          <p:cNvGrpSpPr/>
          <p:nvPr/>
        </p:nvGrpSpPr>
        <p:grpSpPr>
          <a:xfrm flipV="1">
            <a:off x="2443937" y="2991121"/>
            <a:ext cx="1248237" cy="890225"/>
            <a:chOff x="3400072" y="2204558"/>
            <a:chExt cx="1664316" cy="1186966"/>
          </a:xfrm>
        </p:grpSpPr>
        <p:sp>
          <p:nvSpPr>
            <p:cNvPr id="44" name="Line 28"/>
            <p:cNvSpPr>
              <a:spLocks noChangeShapeType="1"/>
            </p:cNvSpPr>
            <p:nvPr/>
          </p:nvSpPr>
          <p:spPr bwMode="auto">
            <a:xfrm flipH="1" flipV="1">
              <a:off x="3400072" y="2204558"/>
              <a:ext cx="1664316" cy="0"/>
            </a:xfrm>
            <a:prstGeom prst="line">
              <a:avLst/>
            </a:prstGeom>
            <a:noFill/>
            <a:ln w="9525">
              <a:solidFill>
                <a:schemeClr val="tx1"/>
              </a:solidFill>
              <a:prstDash val="dash"/>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685766"/>
              <a:endParaRPr lang="zh-CN" altLang="en-US" sz="1425">
                <a:solidFill>
                  <a:prstClr val="black"/>
                </a:solidFill>
              </a:endParaRPr>
            </a:p>
          </p:txBody>
        </p:sp>
        <p:sp>
          <p:nvSpPr>
            <p:cNvPr id="45" name="Line 28"/>
            <p:cNvSpPr>
              <a:spLocks noChangeShapeType="1"/>
            </p:cNvSpPr>
            <p:nvPr/>
          </p:nvSpPr>
          <p:spPr bwMode="auto">
            <a:xfrm flipV="1">
              <a:off x="3416931" y="2210976"/>
              <a:ext cx="0" cy="1180548"/>
            </a:xfrm>
            <a:prstGeom prst="line">
              <a:avLst/>
            </a:prstGeom>
            <a:noFill/>
            <a:ln w="9525">
              <a:solidFill>
                <a:schemeClr val="tx1"/>
              </a:solidFill>
              <a:prstDash val="dash"/>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685766"/>
              <a:endParaRPr lang="zh-CN" altLang="en-US" sz="1425">
                <a:solidFill>
                  <a:prstClr val="black"/>
                </a:solidFill>
              </a:endParaRPr>
            </a:p>
          </p:txBody>
        </p:sp>
      </p:grpSp>
      <p:grpSp>
        <p:nvGrpSpPr>
          <p:cNvPr id="46" name="组合 45"/>
          <p:cNvGrpSpPr/>
          <p:nvPr/>
        </p:nvGrpSpPr>
        <p:grpSpPr>
          <a:xfrm>
            <a:off x="1397666" y="2391700"/>
            <a:ext cx="1372669" cy="747460"/>
            <a:chOff x="2365651" y="2295527"/>
            <a:chExt cx="1830225" cy="996611"/>
          </a:xfrm>
        </p:grpSpPr>
        <p:sp>
          <p:nvSpPr>
            <p:cNvPr id="47" name="TextBox 140"/>
            <p:cNvSpPr txBox="1">
              <a:spLocks noChangeArrowheads="1"/>
            </p:cNvSpPr>
            <p:nvPr/>
          </p:nvSpPr>
          <p:spPr bwMode="auto">
            <a:xfrm>
              <a:off x="2365651" y="2295527"/>
              <a:ext cx="1656268"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50" dirty="0">
                  <a:solidFill>
                    <a:srgbClr val="595959"/>
                  </a:solidFill>
                  <a:latin typeface="微软雅黑" panose="020B0503020204020204" pitchFamily="34" charset="-122"/>
                  <a:ea typeface="微软雅黑" panose="020B0503020204020204" pitchFamily="34" charset="-122"/>
                  <a:cs typeface="Times New Roman" panose="02020603050405020304" pitchFamily="18" charset="0"/>
                </a:rPr>
                <a:t>添加文本说明</a:t>
              </a:r>
              <a:endParaRPr lang="en-US" altLang="zh-CN" sz="1350" dirty="0">
                <a:solidFill>
                  <a:srgbClr val="595959"/>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48" name="矩形 47"/>
            <p:cNvSpPr/>
            <p:nvPr/>
          </p:nvSpPr>
          <p:spPr>
            <a:xfrm>
              <a:off x="2365651" y="2615032"/>
              <a:ext cx="1830225" cy="6771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a:solidFill>
                    <a:srgbClr val="787878"/>
                  </a:solidFill>
                  <a:latin typeface="微软雅黑" pitchFamily="34" charset="-122"/>
                  <a:ea typeface="微软雅黑" pitchFamily="34" charset="-122"/>
                </a:rPr>
                <a:t>PPT</a:t>
              </a:r>
              <a:r>
                <a:rPr lang="zh-CN" altLang="en-US" sz="900" dirty="0">
                  <a:solidFill>
                    <a:srgbClr val="787878"/>
                  </a:solidFill>
                  <a:latin typeface="微软雅黑" pitchFamily="34" charset="-122"/>
                  <a:ea typeface="微软雅黑" pitchFamily="34" charset="-122"/>
                </a:rPr>
                <a:t>研究院的创建宗旨就是让天下</a:t>
              </a:r>
              <a:r>
                <a:rPr lang="en-US" altLang="zh-CN" sz="900" dirty="0" err="1">
                  <a:solidFill>
                    <a:srgbClr val="787878"/>
                  </a:solidFill>
                  <a:latin typeface="微软雅黑" pitchFamily="34" charset="-122"/>
                  <a:ea typeface="微软雅黑" pitchFamily="34" charset="-122"/>
                </a:rPr>
                <a:t>PPTer</a:t>
              </a:r>
              <a:r>
                <a:rPr lang="zh-CN" altLang="en-US" sz="900" dirty="0">
                  <a:solidFill>
                    <a:srgbClr val="787878"/>
                  </a:solidFill>
                  <a:latin typeface="微软雅黑" pitchFamily="34" charset="-122"/>
                  <a:ea typeface="微软雅黑" pitchFamily="34" charset="-122"/>
                </a:rPr>
                <a:t>皆有图表！</a:t>
              </a:r>
              <a:endParaRPr lang="zh-CN" altLang="en-US" sz="900" dirty="0">
                <a:solidFill>
                  <a:prstClr val="black"/>
                </a:solidFill>
              </a:endParaRPr>
            </a:p>
          </p:txBody>
        </p:sp>
      </p:grpSp>
      <p:grpSp>
        <p:nvGrpSpPr>
          <p:cNvPr id="49" name="组合 48"/>
          <p:cNvGrpSpPr/>
          <p:nvPr/>
        </p:nvGrpSpPr>
        <p:grpSpPr>
          <a:xfrm flipH="1" flipV="1">
            <a:off x="4276065" y="2178407"/>
            <a:ext cx="1712368" cy="310497"/>
            <a:chOff x="3752595" y="1790562"/>
            <a:chExt cx="2283157" cy="413996"/>
          </a:xfrm>
        </p:grpSpPr>
        <p:sp>
          <p:nvSpPr>
            <p:cNvPr id="50" name="Line 28"/>
            <p:cNvSpPr>
              <a:spLocks noChangeShapeType="1"/>
            </p:cNvSpPr>
            <p:nvPr/>
          </p:nvSpPr>
          <p:spPr bwMode="auto">
            <a:xfrm flipH="1" flipV="1">
              <a:off x="3752595" y="2204558"/>
              <a:ext cx="2283157" cy="0"/>
            </a:xfrm>
            <a:prstGeom prst="line">
              <a:avLst/>
            </a:prstGeom>
            <a:noFill/>
            <a:ln w="9525">
              <a:solidFill>
                <a:schemeClr val="tx1"/>
              </a:solidFill>
              <a:prstDash val="dash"/>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685766"/>
              <a:endParaRPr lang="zh-CN" altLang="en-US" sz="1425">
                <a:solidFill>
                  <a:prstClr val="black"/>
                </a:solidFill>
              </a:endParaRPr>
            </a:p>
          </p:txBody>
        </p:sp>
        <p:sp>
          <p:nvSpPr>
            <p:cNvPr id="51" name="Line 28"/>
            <p:cNvSpPr>
              <a:spLocks noChangeShapeType="1"/>
            </p:cNvSpPr>
            <p:nvPr/>
          </p:nvSpPr>
          <p:spPr bwMode="auto">
            <a:xfrm flipV="1">
              <a:off x="3770614" y="1790562"/>
              <a:ext cx="0" cy="404878"/>
            </a:xfrm>
            <a:prstGeom prst="line">
              <a:avLst/>
            </a:prstGeom>
            <a:noFill/>
            <a:ln w="9525">
              <a:solidFill>
                <a:schemeClr val="tx1"/>
              </a:solidFill>
              <a:prstDash val="dash"/>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685766"/>
              <a:endParaRPr lang="zh-CN" altLang="en-US" sz="1425">
                <a:solidFill>
                  <a:prstClr val="black"/>
                </a:solidFill>
              </a:endParaRPr>
            </a:p>
          </p:txBody>
        </p:sp>
      </p:grpSp>
      <p:grpSp>
        <p:nvGrpSpPr>
          <p:cNvPr id="55" name="组合 54"/>
          <p:cNvGrpSpPr/>
          <p:nvPr/>
        </p:nvGrpSpPr>
        <p:grpSpPr>
          <a:xfrm>
            <a:off x="5873823" y="2455823"/>
            <a:ext cx="1372669" cy="747460"/>
            <a:chOff x="2365651" y="2295527"/>
            <a:chExt cx="1830225" cy="996611"/>
          </a:xfrm>
        </p:grpSpPr>
        <p:sp>
          <p:nvSpPr>
            <p:cNvPr id="56" name="TextBox 140"/>
            <p:cNvSpPr txBox="1">
              <a:spLocks noChangeArrowheads="1"/>
            </p:cNvSpPr>
            <p:nvPr/>
          </p:nvSpPr>
          <p:spPr bwMode="auto">
            <a:xfrm>
              <a:off x="2365651" y="2295527"/>
              <a:ext cx="1656268"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350" dirty="0">
                  <a:solidFill>
                    <a:srgbClr val="595959"/>
                  </a:solidFill>
                  <a:latin typeface="微软雅黑" panose="020B0503020204020204" pitchFamily="34" charset="-122"/>
                  <a:ea typeface="微软雅黑" panose="020B0503020204020204" pitchFamily="34" charset="-122"/>
                  <a:cs typeface="Times New Roman" panose="02020603050405020304" pitchFamily="18" charset="0"/>
                </a:rPr>
                <a:t>添加文本说明</a:t>
              </a:r>
              <a:endParaRPr lang="en-US" altLang="zh-CN" sz="1350" dirty="0">
                <a:solidFill>
                  <a:srgbClr val="595959"/>
                </a:solidFill>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57" name="矩形 56"/>
            <p:cNvSpPr/>
            <p:nvPr/>
          </p:nvSpPr>
          <p:spPr>
            <a:xfrm>
              <a:off x="2365651" y="2615032"/>
              <a:ext cx="1830225" cy="67710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a:solidFill>
                    <a:srgbClr val="787878"/>
                  </a:solidFill>
                  <a:latin typeface="微软雅黑" pitchFamily="34" charset="-122"/>
                  <a:ea typeface="微软雅黑" pitchFamily="34" charset="-122"/>
                </a:rPr>
                <a:t>PPT</a:t>
              </a:r>
              <a:r>
                <a:rPr lang="zh-CN" altLang="en-US" sz="900" dirty="0">
                  <a:solidFill>
                    <a:srgbClr val="787878"/>
                  </a:solidFill>
                  <a:latin typeface="微软雅黑" pitchFamily="34" charset="-122"/>
                  <a:ea typeface="微软雅黑" pitchFamily="34" charset="-122"/>
                </a:rPr>
                <a:t>研究院的创建宗旨就是让天下</a:t>
              </a:r>
              <a:r>
                <a:rPr lang="en-US" altLang="zh-CN" sz="900" dirty="0" err="1">
                  <a:solidFill>
                    <a:srgbClr val="787878"/>
                  </a:solidFill>
                  <a:latin typeface="微软雅黑" pitchFamily="34" charset="-122"/>
                  <a:ea typeface="微软雅黑" pitchFamily="34" charset="-122"/>
                </a:rPr>
                <a:t>PPTer</a:t>
              </a:r>
              <a:r>
                <a:rPr lang="zh-CN" altLang="en-US" sz="900" dirty="0">
                  <a:solidFill>
                    <a:srgbClr val="787878"/>
                  </a:solidFill>
                  <a:latin typeface="微软雅黑" pitchFamily="34" charset="-122"/>
                  <a:ea typeface="微软雅黑" pitchFamily="34" charset="-122"/>
                </a:rPr>
                <a:t>皆有图表！</a:t>
              </a:r>
              <a:endParaRPr lang="zh-CN" altLang="en-US" sz="900" dirty="0">
                <a:solidFill>
                  <a:prstClr val="black"/>
                </a:solidFill>
              </a:endParaRPr>
            </a:p>
          </p:txBody>
        </p:sp>
      </p:grpSp>
      <p:sp>
        <p:nvSpPr>
          <p:cNvPr id="58" name="Line 28"/>
          <p:cNvSpPr>
            <a:spLocks noChangeShapeType="1"/>
          </p:cNvSpPr>
          <p:nvPr/>
        </p:nvSpPr>
        <p:spPr bwMode="auto">
          <a:xfrm flipV="1">
            <a:off x="5335713" y="3599885"/>
            <a:ext cx="0" cy="938753"/>
          </a:xfrm>
          <a:prstGeom prst="line">
            <a:avLst/>
          </a:prstGeom>
          <a:noFill/>
          <a:ln w="9525">
            <a:solidFill>
              <a:schemeClr val="tx1"/>
            </a:solidFill>
            <a:prstDash val="dash"/>
            <a:round/>
            <a:headEnd/>
            <a:tailEnd/>
          </a:ln>
        </p:spPr>
        <p:txBody>
          <a:bodyPr wrap="none" lIns="68577" tIns="34289" rIns="68577" bIns="34289" anchor="ctr"/>
          <a:lstStyle>
            <a:defPPr>
              <a:defRPr lang="en-US"/>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defTabSz="685766"/>
            <a:endParaRPr lang="zh-CN" altLang="en-US" sz="1425">
              <a:solidFill>
                <a:prstClr val="black"/>
              </a:solidFill>
            </a:endParaRPr>
          </a:p>
        </p:txBody>
      </p:sp>
      <p:sp>
        <p:nvSpPr>
          <p:cNvPr id="5" name="任意多边形 4"/>
          <p:cNvSpPr/>
          <p:nvPr/>
        </p:nvSpPr>
        <p:spPr>
          <a:xfrm>
            <a:off x="4813443" y="2290920"/>
            <a:ext cx="243719" cy="339743"/>
          </a:xfrm>
          <a:custGeom>
            <a:avLst/>
            <a:gdLst>
              <a:gd name="connsiteX0" fmla="*/ 295275 w 295275"/>
              <a:gd name="connsiteY0" fmla="*/ 0 h 457200"/>
              <a:gd name="connsiteX1" fmla="*/ 257175 w 295275"/>
              <a:gd name="connsiteY1" fmla="*/ 457200 h 457200"/>
              <a:gd name="connsiteX2" fmla="*/ 0 w 295275"/>
              <a:gd name="connsiteY2" fmla="*/ 123825 h 457200"/>
              <a:gd name="connsiteX3" fmla="*/ 295275 w 295275"/>
              <a:gd name="connsiteY3" fmla="*/ 0 h 457200"/>
              <a:gd name="connsiteX0" fmla="*/ 295275 w 295275"/>
              <a:gd name="connsiteY0" fmla="*/ 0 h 457200"/>
              <a:gd name="connsiteX1" fmla="*/ 257175 w 295275"/>
              <a:gd name="connsiteY1" fmla="*/ 457200 h 457200"/>
              <a:gd name="connsiteX2" fmla="*/ 0 w 295275"/>
              <a:gd name="connsiteY2" fmla="*/ 114300 h 457200"/>
              <a:gd name="connsiteX3" fmla="*/ 295275 w 295275"/>
              <a:gd name="connsiteY3" fmla="*/ 0 h 457200"/>
              <a:gd name="connsiteX0" fmla="*/ 295275 w 295275"/>
              <a:gd name="connsiteY0" fmla="*/ 0 h 457200"/>
              <a:gd name="connsiteX1" fmla="*/ 247650 w 295275"/>
              <a:gd name="connsiteY1" fmla="*/ 457200 h 457200"/>
              <a:gd name="connsiteX2" fmla="*/ 0 w 295275"/>
              <a:gd name="connsiteY2" fmla="*/ 114300 h 457200"/>
              <a:gd name="connsiteX3" fmla="*/ 295275 w 295275"/>
              <a:gd name="connsiteY3" fmla="*/ 0 h 457200"/>
              <a:gd name="connsiteX0" fmla="*/ 295275 w 295275"/>
              <a:gd name="connsiteY0" fmla="*/ 0 h 466725"/>
              <a:gd name="connsiteX1" fmla="*/ 247650 w 295275"/>
              <a:gd name="connsiteY1" fmla="*/ 466725 h 466725"/>
              <a:gd name="connsiteX2" fmla="*/ 0 w 295275"/>
              <a:gd name="connsiteY2" fmla="*/ 123825 h 466725"/>
              <a:gd name="connsiteX3" fmla="*/ 295275 w 295275"/>
              <a:gd name="connsiteY3" fmla="*/ 0 h 466725"/>
              <a:gd name="connsiteX0" fmla="*/ 295275 w 295275"/>
              <a:gd name="connsiteY0" fmla="*/ 0 h 466725"/>
              <a:gd name="connsiteX1" fmla="*/ 247650 w 295275"/>
              <a:gd name="connsiteY1" fmla="*/ 466725 h 466725"/>
              <a:gd name="connsiteX2" fmla="*/ 0 w 295275"/>
              <a:gd name="connsiteY2" fmla="*/ 123825 h 466725"/>
              <a:gd name="connsiteX3" fmla="*/ 295275 w 295275"/>
              <a:gd name="connsiteY3" fmla="*/ 0 h 466725"/>
              <a:gd name="connsiteX0" fmla="*/ 304800 w 304800"/>
              <a:gd name="connsiteY0" fmla="*/ 0 h 466725"/>
              <a:gd name="connsiteX1" fmla="*/ 257175 w 304800"/>
              <a:gd name="connsiteY1" fmla="*/ 466725 h 466725"/>
              <a:gd name="connsiteX2" fmla="*/ 0 w 304800"/>
              <a:gd name="connsiteY2" fmla="*/ 123825 h 466725"/>
              <a:gd name="connsiteX3" fmla="*/ 304800 w 304800"/>
              <a:gd name="connsiteY3" fmla="*/ 0 h 466725"/>
              <a:gd name="connsiteX0" fmla="*/ 304800 w 304800"/>
              <a:gd name="connsiteY0" fmla="*/ 0 h 457200"/>
              <a:gd name="connsiteX1" fmla="*/ 257175 w 304800"/>
              <a:gd name="connsiteY1" fmla="*/ 457200 h 457200"/>
              <a:gd name="connsiteX2" fmla="*/ 0 w 304800"/>
              <a:gd name="connsiteY2" fmla="*/ 114300 h 457200"/>
              <a:gd name="connsiteX3" fmla="*/ 304800 w 304800"/>
              <a:gd name="connsiteY3" fmla="*/ 0 h 457200"/>
              <a:gd name="connsiteX0" fmla="*/ 323850 w 323850"/>
              <a:gd name="connsiteY0" fmla="*/ 0 h 457200"/>
              <a:gd name="connsiteX1" fmla="*/ 257175 w 323850"/>
              <a:gd name="connsiteY1" fmla="*/ 457200 h 457200"/>
              <a:gd name="connsiteX2" fmla="*/ 0 w 323850"/>
              <a:gd name="connsiteY2" fmla="*/ 114300 h 457200"/>
              <a:gd name="connsiteX3" fmla="*/ 323850 w 323850"/>
              <a:gd name="connsiteY3" fmla="*/ 0 h 457200"/>
              <a:gd name="connsiteX0" fmla="*/ 314325 w 314325"/>
              <a:gd name="connsiteY0" fmla="*/ 0 h 457200"/>
              <a:gd name="connsiteX1" fmla="*/ 257175 w 314325"/>
              <a:gd name="connsiteY1" fmla="*/ 457200 h 457200"/>
              <a:gd name="connsiteX2" fmla="*/ 0 w 314325"/>
              <a:gd name="connsiteY2" fmla="*/ 114300 h 457200"/>
              <a:gd name="connsiteX3" fmla="*/ 314325 w 314325"/>
              <a:gd name="connsiteY3" fmla="*/ 0 h 457200"/>
              <a:gd name="connsiteX0" fmla="*/ 333375 w 333375"/>
              <a:gd name="connsiteY0" fmla="*/ 0 h 457200"/>
              <a:gd name="connsiteX1" fmla="*/ 257175 w 333375"/>
              <a:gd name="connsiteY1" fmla="*/ 457200 h 457200"/>
              <a:gd name="connsiteX2" fmla="*/ 0 w 333375"/>
              <a:gd name="connsiteY2" fmla="*/ 114300 h 457200"/>
              <a:gd name="connsiteX3" fmla="*/ 333375 w 333375"/>
              <a:gd name="connsiteY3" fmla="*/ 0 h 457200"/>
              <a:gd name="connsiteX0" fmla="*/ 314325 w 314325"/>
              <a:gd name="connsiteY0" fmla="*/ 0 h 457200"/>
              <a:gd name="connsiteX1" fmla="*/ 257175 w 314325"/>
              <a:gd name="connsiteY1" fmla="*/ 457200 h 457200"/>
              <a:gd name="connsiteX2" fmla="*/ 0 w 314325"/>
              <a:gd name="connsiteY2" fmla="*/ 114300 h 457200"/>
              <a:gd name="connsiteX3" fmla="*/ 314325 w 314325"/>
              <a:gd name="connsiteY3" fmla="*/ 0 h 457200"/>
              <a:gd name="connsiteX0" fmla="*/ 314325 w 314325"/>
              <a:gd name="connsiteY0" fmla="*/ 0 h 447675"/>
              <a:gd name="connsiteX1" fmla="*/ 247650 w 314325"/>
              <a:gd name="connsiteY1" fmla="*/ 447675 h 447675"/>
              <a:gd name="connsiteX2" fmla="*/ 0 w 314325"/>
              <a:gd name="connsiteY2" fmla="*/ 114300 h 447675"/>
              <a:gd name="connsiteX3" fmla="*/ 314325 w 314325"/>
              <a:gd name="connsiteY3" fmla="*/ 0 h 447675"/>
              <a:gd name="connsiteX0" fmla="*/ 314325 w 314325"/>
              <a:gd name="connsiteY0" fmla="*/ 0 h 442358"/>
              <a:gd name="connsiteX1" fmla="*/ 247650 w 314325"/>
              <a:gd name="connsiteY1" fmla="*/ 442358 h 442358"/>
              <a:gd name="connsiteX2" fmla="*/ 0 w 314325"/>
              <a:gd name="connsiteY2" fmla="*/ 108983 h 442358"/>
              <a:gd name="connsiteX3" fmla="*/ 314325 w 314325"/>
              <a:gd name="connsiteY3" fmla="*/ 0 h 442358"/>
              <a:gd name="connsiteX0" fmla="*/ 319641 w 319641"/>
              <a:gd name="connsiteY0" fmla="*/ 0 h 442358"/>
              <a:gd name="connsiteX1" fmla="*/ 247650 w 319641"/>
              <a:gd name="connsiteY1" fmla="*/ 442358 h 442358"/>
              <a:gd name="connsiteX2" fmla="*/ 0 w 319641"/>
              <a:gd name="connsiteY2" fmla="*/ 108983 h 442358"/>
              <a:gd name="connsiteX3" fmla="*/ 319641 w 319641"/>
              <a:gd name="connsiteY3" fmla="*/ 0 h 442358"/>
              <a:gd name="connsiteX0" fmla="*/ 324958 w 324958"/>
              <a:gd name="connsiteY0" fmla="*/ 0 h 442358"/>
              <a:gd name="connsiteX1" fmla="*/ 247650 w 324958"/>
              <a:gd name="connsiteY1" fmla="*/ 442358 h 442358"/>
              <a:gd name="connsiteX2" fmla="*/ 0 w 324958"/>
              <a:gd name="connsiteY2" fmla="*/ 108983 h 442358"/>
              <a:gd name="connsiteX3" fmla="*/ 324958 w 324958"/>
              <a:gd name="connsiteY3" fmla="*/ 0 h 442358"/>
              <a:gd name="connsiteX0" fmla="*/ 330275 w 330275"/>
              <a:gd name="connsiteY0" fmla="*/ 0 h 442358"/>
              <a:gd name="connsiteX1" fmla="*/ 247650 w 330275"/>
              <a:gd name="connsiteY1" fmla="*/ 442358 h 442358"/>
              <a:gd name="connsiteX2" fmla="*/ 0 w 330275"/>
              <a:gd name="connsiteY2" fmla="*/ 108983 h 442358"/>
              <a:gd name="connsiteX3" fmla="*/ 330275 w 330275"/>
              <a:gd name="connsiteY3" fmla="*/ 0 h 442358"/>
              <a:gd name="connsiteX0" fmla="*/ 330275 w 330275"/>
              <a:gd name="connsiteY0" fmla="*/ 0 h 452991"/>
              <a:gd name="connsiteX1" fmla="*/ 237018 w 330275"/>
              <a:gd name="connsiteY1" fmla="*/ 452991 h 452991"/>
              <a:gd name="connsiteX2" fmla="*/ 0 w 330275"/>
              <a:gd name="connsiteY2" fmla="*/ 108983 h 452991"/>
              <a:gd name="connsiteX3" fmla="*/ 330275 w 330275"/>
              <a:gd name="connsiteY3" fmla="*/ 0 h 452991"/>
              <a:gd name="connsiteX0" fmla="*/ 324958 w 324958"/>
              <a:gd name="connsiteY0" fmla="*/ 0 h 452991"/>
              <a:gd name="connsiteX1" fmla="*/ 237018 w 324958"/>
              <a:gd name="connsiteY1" fmla="*/ 452991 h 452991"/>
              <a:gd name="connsiteX2" fmla="*/ 0 w 324958"/>
              <a:gd name="connsiteY2" fmla="*/ 108983 h 452991"/>
              <a:gd name="connsiteX3" fmla="*/ 324958 w 324958"/>
              <a:gd name="connsiteY3" fmla="*/ 0 h 452991"/>
            </a:gdLst>
            <a:ahLst/>
            <a:cxnLst>
              <a:cxn ang="0">
                <a:pos x="connsiteX0" y="connsiteY0"/>
              </a:cxn>
              <a:cxn ang="0">
                <a:pos x="connsiteX1" y="connsiteY1"/>
              </a:cxn>
              <a:cxn ang="0">
                <a:pos x="connsiteX2" y="connsiteY2"/>
              </a:cxn>
              <a:cxn ang="0">
                <a:pos x="connsiteX3" y="connsiteY3"/>
              </a:cxn>
            </a:cxnLst>
            <a:rect l="l" t="t" r="r" b="b"/>
            <a:pathLst>
              <a:path w="324958" h="452991">
                <a:moveTo>
                  <a:pt x="324958" y="0"/>
                </a:moveTo>
                <a:lnTo>
                  <a:pt x="237018" y="452991"/>
                </a:lnTo>
                <a:lnTo>
                  <a:pt x="0" y="108983"/>
                </a:lnTo>
                <a:lnTo>
                  <a:pt x="324958" y="0"/>
                </a:lnTo>
                <a:close/>
              </a:path>
            </a:pathLst>
          </a:custGeom>
          <a:gradFill flip="none" rotWithShape="1">
            <a:gsLst>
              <a:gs pos="43000">
                <a:srgbClr val="74D5CF"/>
              </a:gs>
              <a:gs pos="0">
                <a:srgbClr val="1EA5D2"/>
              </a:gs>
              <a:gs pos="100000">
                <a:srgbClr val="1EA5D2"/>
              </a:gs>
            </a:gsLst>
            <a:lin ang="12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zh-CN" altLang="en-US" sz="1425">
              <a:solidFill>
                <a:prstClr val="white"/>
              </a:solidFill>
            </a:endParaRPr>
          </a:p>
        </p:txBody>
      </p:sp>
    </p:spTree>
    <p:extLst>
      <p:ext uri="{BB962C8B-B14F-4D97-AF65-F5344CB8AC3E}">
        <p14:creationId xmlns:p14="http://schemas.microsoft.com/office/powerpoint/2010/main" val="965922624"/>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Custom 9">
      <a:dk1>
        <a:srgbClr val="00CCFF"/>
      </a:dk1>
      <a:lt1>
        <a:srgbClr val="FFFFFF"/>
      </a:lt1>
      <a:dk2>
        <a:srgbClr val="0066FF"/>
      </a:dk2>
      <a:lt2>
        <a:srgbClr val="0099FF"/>
      </a:lt2>
      <a:accent1>
        <a:srgbClr val="B0B0B0"/>
      </a:accent1>
      <a:accent2>
        <a:srgbClr val="808080"/>
      </a:accent2>
      <a:accent3>
        <a:srgbClr val="FFFFFF"/>
      </a:accent3>
      <a:accent4>
        <a:srgbClr val="00AEDA"/>
      </a:accent4>
      <a:accent5>
        <a:srgbClr val="D4D4D4"/>
      </a:accent5>
      <a:accent6>
        <a:srgbClr val="737373"/>
      </a:accent6>
      <a:hlink>
        <a:srgbClr val="515151"/>
      </a:hlink>
      <a:folHlink>
        <a:srgbClr val="DDDDDD"/>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2E3E4"/>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2500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2E3E4"/>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2500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FDC00"/>
        </a:accent1>
        <a:accent2>
          <a:srgbClr val="FF8100"/>
        </a:accent2>
        <a:accent3>
          <a:srgbClr val="FFFFFF"/>
        </a:accent3>
        <a:accent4>
          <a:srgbClr val="000000"/>
        </a:accent4>
        <a:accent5>
          <a:srgbClr val="FFEBAA"/>
        </a:accent5>
        <a:accent6>
          <a:srgbClr val="E77400"/>
        </a:accent6>
        <a:hlink>
          <a:srgbClr val="6F32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969696"/>
        </a:lt2>
        <a:accent1>
          <a:srgbClr val="C4C4C4"/>
        </a:accent1>
        <a:accent2>
          <a:srgbClr val="808080"/>
        </a:accent2>
        <a:accent3>
          <a:srgbClr val="FFFFFF"/>
        </a:accent3>
        <a:accent4>
          <a:srgbClr val="000000"/>
        </a:accent4>
        <a:accent5>
          <a:srgbClr val="DEDEDE"/>
        </a:accent5>
        <a:accent6>
          <a:srgbClr val="737373"/>
        </a:accent6>
        <a:hlink>
          <a:srgbClr val="383838"/>
        </a:hlink>
        <a:folHlink>
          <a:srgbClr val="996600"/>
        </a:folHlink>
      </a:clrScheme>
      <a:clrMap bg1="lt1" tx1="dk1" bg2="lt2" tx2="dk2" accent1="accent1" accent2="accent2" accent3="accent3" accent4="accent4" accent5="accent5" accent6="accent6" hlink="hlink" folHlink="folHlink"/>
    </a:extraClrScheme>
    <a:extraClrScheme>
      <a:clrScheme name="Default Design 4">
        <a:dk1>
          <a:srgbClr val="00CCFF"/>
        </a:dk1>
        <a:lt1>
          <a:srgbClr val="FFFFFF"/>
        </a:lt1>
        <a:dk2>
          <a:srgbClr val="0066FF"/>
        </a:dk2>
        <a:lt2>
          <a:srgbClr val="0099FF"/>
        </a:lt2>
        <a:accent1>
          <a:srgbClr val="C4C4C4"/>
        </a:accent1>
        <a:accent2>
          <a:srgbClr val="808080"/>
        </a:accent2>
        <a:accent3>
          <a:srgbClr val="FFFFFF"/>
        </a:accent3>
        <a:accent4>
          <a:srgbClr val="00AEDA"/>
        </a:accent4>
        <a:accent5>
          <a:srgbClr val="DEDEDE"/>
        </a:accent5>
        <a:accent6>
          <a:srgbClr val="737373"/>
        </a:accent6>
        <a:hlink>
          <a:srgbClr val="383838"/>
        </a:hlink>
        <a:folHlink>
          <a:srgbClr val="996600"/>
        </a:folHlink>
      </a:clrScheme>
      <a:clrMap bg1="lt1" tx1="dk1" bg2="lt2" tx2="dk2" accent1="accent1" accent2="accent2" accent3="accent3" accent4="accent4" accent5="accent5" accent6="accent6" hlink="hlink" folHlink="folHlink"/>
    </a:extraClrScheme>
    <a:extraClrScheme>
      <a:clrScheme name="Default Design 5">
        <a:dk1>
          <a:srgbClr val="00CCFF"/>
        </a:dk1>
        <a:lt1>
          <a:srgbClr val="FFFFFF"/>
        </a:lt1>
        <a:dk2>
          <a:srgbClr val="0066FF"/>
        </a:dk2>
        <a:lt2>
          <a:srgbClr val="0099FF"/>
        </a:lt2>
        <a:accent1>
          <a:srgbClr val="C4C4C4"/>
        </a:accent1>
        <a:accent2>
          <a:srgbClr val="808080"/>
        </a:accent2>
        <a:accent3>
          <a:srgbClr val="FFFFFF"/>
        </a:accent3>
        <a:accent4>
          <a:srgbClr val="00AEDA"/>
        </a:accent4>
        <a:accent5>
          <a:srgbClr val="DEDEDE"/>
        </a:accent5>
        <a:accent6>
          <a:srgbClr val="737373"/>
        </a:accent6>
        <a:hlink>
          <a:srgbClr val="383838"/>
        </a:hlink>
        <a:folHlink>
          <a:srgbClr val="DDDDDD"/>
        </a:folHlink>
      </a:clrScheme>
      <a:clrMap bg1="lt1" tx1="dk1" bg2="lt2" tx2="dk2" accent1="accent1" accent2="accent2" accent3="accent3" accent4="accent4" accent5="accent5" accent6="accent6" hlink="hlink" folHlink="folHlink"/>
    </a:extraClrScheme>
    <a:extraClrScheme>
      <a:clrScheme name="Default Design 6">
        <a:dk1>
          <a:srgbClr val="00CCFF"/>
        </a:dk1>
        <a:lt1>
          <a:srgbClr val="FFFFFF"/>
        </a:lt1>
        <a:dk2>
          <a:srgbClr val="0066FF"/>
        </a:dk2>
        <a:lt2>
          <a:srgbClr val="0099FF"/>
        </a:lt2>
        <a:accent1>
          <a:srgbClr val="B0B0B0"/>
        </a:accent1>
        <a:accent2>
          <a:srgbClr val="808080"/>
        </a:accent2>
        <a:accent3>
          <a:srgbClr val="FFFFFF"/>
        </a:accent3>
        <a:accent4>
          <a:srgbClr val="00AEDA"/>
        </a:accent4>
        <a:accent5>
          <a:srgbClr val="D4D4D4"/>
        </a:accent5>
        <a:accent6>
          <a:srgbClr val="737373"/>
        </a:accent6>
        <a:hlink>
          <a:srgbClr val="383838"/>
        </a:hlink>
        <a:folHlink>
          <a:srgbClr val="DDDDDD"/>
        </a:folHlink>
      </a:clrScheme>
      <a:clrMap bg1="lt1" tx1="dk1" bg2="lt2" tx2="dk2" accent1="accent1" accent2="accent2" accent3="accent3" accent4="accent4" accent5="accent5" accent6="accent6" hlink="hlink" folHlink="folHlink"/>
    </a:extraClrScheme>
    <a:extraClrScheme>
      <a:clrScheme name="Default Design 7">
        <a:dk1>
          <a:srgbClr val="00CCFF"/>
        </a:dk1>
        <a:lt1>
          <a:srgbClr val="FFFFFF"/>
        </a:lt1>
        <a:dk2>
          <a:srgbClr val="0066FF"/>
        </a:dk2>
        <a:lt2>
          <a:srgbClr val="0099FF"/>
        </a:lt2>
        <a:accent1>
          <a:srgbClr val="B0B0B0"/>
        </a:accent1>
        <a:accent2>
          <a:srgbClr val="808080"/>
        </a:accent2>
        <a:accent3>
          <a:srgbClr val="FFFFFF"/>
        </a:accent3>
        <a:accent4>
          <a:srgbClr val="00AEDA"/>
        </a:accent4>
        <a:accent5>
          <a:srgbClr val="D4D4D4"/>
        </a:accent5>
        <a:accent6>
          <a:srgbClr val="737373"/>
        </a:accent6>
        <a:hlink>
          <a:srgbClr val="515151"/>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2868</TotalTime>
  <Words>1415</Words>
  <Application>Microsoft Office PowerPoint</Application>
  <PresentationFormat>全屏显示(4:3)</PresentationFormat>
  <Paragraphs>102</Paragraphs>
  <Slides>10</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10</vt:i4>
      </vt:variant>
    </vt:vector>
  </HeadingPairs>
  <TitlesOfParts>
    <vt:vector size="26" baseType="lpstr">
      <vt:lpstr>04b_03b</vt:lpstr>
      <vt:lpstr>Bebas</vt:lpstr>
      <vt:lpstr>Goudy Stout</vt:lpstr>
      <vt:lpstr>굴림</vt:lpstr>
      <vt:lpstr>方正粗倩简体</vt:lpstr>
      <vt:lpstr>华文行楷</vt:lpstr>
      <vt:lpstr>宋体</vt:lpstr>
      <vt:lpstr>微软雅黑</vt:lpstr>
      <vt:lpstr>造字工房悦黑体验版常规体</vt:lpstr>
      <vt:lpstr>Arial</vt:lpstr>
      <vt:lpstr>Arial Rounded MT Bold</vt:lpstr>
      <vt:lpstr>Calibri</vt:lpstr>
      <vt:lpstr>Microsoft Himalaya</vt:lpstr>
      <vt:lpstr>Times New Roman</vt:lpstr>
      <vt:lpstr>Verdana</vt:lpstr>
      <vt:lpstr>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SmileTemplates.com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subject>user</dc:subject>
  <dc:creator>51PPT模板网</dc:creator>
  <cp:keywords>www.51pptmoban.com</cp:keywords>
  <dc:description>www.smiletemplates.com</dc:description>
  <cp:lastModifiedBy>YANGS</cp:lastModifiedBy>
  <cp:revision>217</cp:revision>
  <dcterms:created xsi:type="dcterms:W3CDTF">2009-08-17T12:38:25Z</dcterms:created>
  <dcterms:modified xsi:type="dcterms:W3CDTF">2018-06-20T15:14:42Z</dcterms:modified>
  <cp:category>UDi-逻辑图示</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Slide 1</vt:lpwstr>
  </property>
  <property fmtid="{D5CDD505-2E9C-101B-9397-08002B2CF9AE}" pid="3" name="SlideDescription">
    <vt:lpwstr/>
  </property>
</Properties>
</file>