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0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1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3" r:id="rId2"/>
    <p:sldMasterId id="2147483684" r:id="rId3"/>
    <p:sldMasterId id="2147483685" r:id="rId4"/>
    <p:sldMasterId id="2147483686" r:id="rId5"/>
    <p:sldMasterId id="2147483687" r:id="rId6"/>
    <p:sldMasterId id="2147483688" r:id="rId7"/>
    <p:sldMasterId id="2147483689" r:id="rId8"/>
    <p:sldMasterId id="2147483690" r:id="rId9"/>
    <p:sldMasterId id="2147483691" r:id="rId10"/>
    <p:sldMasterId id="2147483692" r:id="rId11"/>
    <p:sldMasterId id="2147483693" r:id="rId12"/>
  </p:sldMasterIdLst>
  <p:notesMasterIdLst>
    <p:notesMasterId r:id="rId33"/>
  </p:notesMasterIdLst>
  <p:handoutMasterIdLst>
    <p:handoutMasterId r:id="rId34"/>
  </p:handoutMasterIdLst>
  <p:sldIdLst>
    <p:sldId id="260" r:id="rId13"/>
    <p:sldId id="257" r:id="rId14"/>
    <p:sldId id="297" r:id="rId15"/>
    <p:sldId id="301" r:id="rId16"/>
    <p:sldId id="302" r:id="rId17"/>
    <p:sldId id="303" r:id="rId18"/>
    <p:sldId id="304" r:id="rId19"/>
    <p:sldId id="306" r:id="rId20"/>
    <p:sldId id="307" r:id="rId21"/>
    <p:sldId id="308" r:id="rId22"/>
    <p:sldId id="319" r:id="rId23"/>
    <p:sldId id="330" r:id="rId24"/>
    <p:sldId id="331" r:id="rId25"/>
    <p:sldId id="332" r:id="rId26"/>
    <p:sldId id="333" r:id="rId27"/>
    <p:sldId id="266" r:id="rId28"/>
    <p:sldId id="271" r:id="rId29"/>
    <p:sldId id="269" r:id="rId30"/>
    <p:sldId id="270" r:id="rId31"/>
    <p:sldId id="334" r:id="rId32"/>
  </p:sldIdLst>
  <p:sldSz cx="12192000" cy="6858000"/>
  <p:notesSz cx="6858000" cy="9144000"/>
  <p:custDataLst>
    <p:tags r:id="rId35"/>
  </p:custDataLst>
  <p:defaultTextStyle>
    <a:defPPr>
      <a:defRPr lang="zh-CN"/>
    </a:defPPr>
    <a:lvl1pPr algn="l" defTabSz="9128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613" indent="1588" algn="l" defTabSz="9128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813" indent="1588" algn="l" defTabSz="9128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0013" indent="1588" algn="l" defTabSz="9128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7213" indent="1588" algn="l" defTabSz="9128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85C1"/>
    <a:srgbClr val="324F00"/>
    <a:srgbClr val="5B463F"/>
    <a:srgbClr val="CE8983"/>
    <a:srgbClr val="222832"/>
    <a:srgbClr val="2C3441"/>
    <a:srgbClr val="007BC6"/>
    <a:srgbClr val="2194B3"/>
    <a:srgbClr val="225F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tableStyles" Target="tableStyles.xml"/><Relationship Id="rId21" Type="http://schemas.openxmlformats.org/officeDocument/2006/relationships/slide" Target="slides/slide9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tags" Target="tags/tag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1B4F3877-DCB0-4EB5-AE57-8BAFAB9FF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8545CE9-E110-4260-B6A9-1B4DFD1B507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>
              <a:defRPr/>
            </a:pPr>
            <a:fld id="{CD759CA5-7596-4650-9F54-D4B8DF2D8001}" type="datetimeFigureOut">
              <a:rPr lang="zh-CN" altLang="en-US"/>
              <a:pPr>
                <a:defRPr/>
              </a:pPr>
              <a:t>2018/6/24</a:t>
            </a:fld>
            <a:endParaRPr lang="zh-CN" altLang="en-US">
              <a:cs typeface="+mn-cs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646B5F2-F189-4B15-B9AF-006329C5EA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5D8E963-1AD7-468A-AB94-0E551469A59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>
              <a:defRPr/>
            </a:pPr>
            <a:fld id="{CE11A33E-5291-4491-BFED-5A58F714107C}" type="slidenum">
              <a:rPr lang="zh-CN" altLang="en-US"/>
              <a:pPr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29062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D6339979-3FA9-4D96-9E4F-E418AEBB7FE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708A04A-A2EB-420B-876C-BC78C774A5F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>
              <a:defRPr/>
            </a:pPr>
            <a:fld id="{1D190408-0EA1-489B-B2A2-E1F61340F325}" type="datetimeFigureOut">
              <a:rPr lang="zh-CN" altLang="en-US"/>
              <a:pPr>
                <a:defRPr/>
              </a:pPr>
              <a:t>2018/6/24</a:t>
            </a:fld>
            <a:endParaRPr lang="zh-CN" altLang="en-US">
              <a:cs typeface="+mn-cs"/>
            </a:endParaRPr>
          </a:p>
        </p:txBody>
      </p:sp>
      <p:sp>
        <p:nvSpPr>
          <p:cNvPr id="91140" name="幻灯片图像占位符 3">
            <a:extLst>
              <a:ext uri="{FF2B5EF4-FFF2-40B4-BE49-F238E27FC236}">
                <a16:creationId xmlns:a16="http://schemas.microsoft.com/office/drawing/2014/main" xmlns="" id="{1F4CEA3B-E645-4FB5-8FBE-04EC8FE2D883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3" name="备注占位符 4">
            <a:extLst>
              <a:ext uri="{FF2B5EF4-FFF2-40B4-BE49-F238E27FC236}">
                <a16:creationId xmlns:a16="http://schemas.microsoft.com/office/drawing/2014/main" xmlns="" id="{385A3EF5-D815-4C26-A523-41FD8E89558F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9E5DAC3-20CA-445A-B9AC-3080D9C79D7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BF8C40B-54F0-442C-A1DB-25CB9E21A9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>
              <a:defRPr/>
            </a:pPr>
            <a:fld id="{AA62930E-D4E2-4256-84EB-0109E5D1F000}" type="slidenum">
              <a:rPr lang="zh-CN" altLang="en-US"/>
              <a:pPr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58461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幻灯片图像占位符 1">
            <a:extLst>
              <a:ext uri="{FF2B5EF4-FFF2-40B4-BE49-F238E27FC236}">
                <a16:creationId xmlns:a16="http://schemas.microsoft.com/office/drawing/2014/main" xmlns="" id="{6976BF88-29CE-454B-95A9-2161F3F111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备注占位符 2">
            <a:extLst>
              <a:ext uri="{FF2B5EF4-FFF2-40B4-BE49-F238E27FC236}">
                <a16:creationId xmlns:a16="http://schemas.microsoft.com/office/drawing/2014/main" xmlns="" id="{8FFEFD59-9DAB-4F28-AFBE-86828F1F21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CBD1B51-3E03-4ED5-993F-F1813DAC40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6B6D7A5-E192-4746-9322-A722342312CD}" type="slidenum">
              <a:rPr lang="zh-CN" altLang="en-US" smtClean="0"/>
              <a:pPr>
                <a:defRPr/>
              </a:pPr>
              <a:t>1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80229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868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4732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幻灯片图像占位符 1">
            <a:extLst>
              <a:ext uri="{FF2B5EF4-FFF2-40B4-BE49-F238E27FC236}">
                <a16:creationId xmlns:a16="http://schemas.microsoft.com/office/drawing/2014/main" xmlns="" id="{6976BF88-29CE-454B-95A9-2161F3F111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备注占位符 2">
            <a:extLst>
              <a:ext uri="{FF2B5EF4-FFF2-40B4-BE49-F238E27FC236}">
                <a16:creationId xmlns:a16="http://schemas.microsoft.com/office/drawing/2014/main" xmlns="" id="{8FFEFD59-9DAB-4F28-AFBE-86828F1F21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CBD1B51-3E03-4ED5-993F-F1813DAC40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6B6D7A5-E192-4746-9322-A722342312CD}" type="slidenum">
              <a:rPr lang="zh-CN" altLang="en-US" smtClean="0"/>
              <a:pPr>
                <a:defRPr/>
              </a:pPr>
              <a:t>12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8109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幻灯片图像占位符 1">
            <a:extLst>
              <a:ext uri="{FF2B5EF4-FFF2-40B4-BE49-F238E27FC236}">
                <a16:creationId xmlns:a16="http://schemas.microsoft.com/office/drawing/2014/main" xmlns="" id="{161E22C1-5160-41DC-9158-2FF5738828D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备注占位符 2">
            <a:extLst>
              <a:ext uri="{FF2B5EF4-FFF2-40B4-BE49-F238E27FC236}">
                <a16:creationId xmlns:a16="http://schemas.microsoft.com/office/drawing/2014/main" xmlns="" id="{CBB9482B-15B5-41AA-B1D6-9DFF0444FB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A0AF20-D210-4F29-BDCC-ED2DD2CA53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7C5A50-24B4-4C2E-9713-97D076E3743D}" type="slidenum">
              <a:rPr lang="zh-CN" altLang="en-US" smtClean="0"/>
              <a:pPr>
                <a:defRPr/>
              </a:pPr>
              <a:t>2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5812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幻灯片图像占位符 1">
            <a:extLst>
              <a:ext uri="{FF2B5EF4-FFF2-40B4-BE49-F238E27FC236}">
                <a16:creationId xmlns:a16="http://schemas.microsoft.com/office/drawing/2014/main" xmlns="" id="{4B7ACE89-0FF0-4F32-8A17-23C2802236A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备注占位符 2">
            <a:extLst>
              <a:ext uri="{FF2B5EF4-FFF2-40B4-BE49-F238E27FC236}">
                <a16:creationId xmlns:a16="http://schemas.microsoft.com/office/drawing/2014/main" xmlns="" id="{93F13EB0-0451-4400-BC6F-A75A707B4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C089DF5-FC5A-4436-BCF6-9271A16452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2A22DE0-6EC6-40DE-8B13-281526D3A498}" type="slidenum">
              <a:rPr lang="zh-CN" altLang="en-US" smtClean="0"/>
              <a:pPr>
                <a:defRPr/>
              </a:pPr>
              <a:t>3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9814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6854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2DAF8-D3CC-4645-9437-83134664EEE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9199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76146-C50E-4260-923A-3A109AF2B11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311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76146-C50E-4260-923A-3A109AF2B11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5735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76146-C50E-4260-923A-3A109AF2B11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1937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384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8618467"/>
      </p:ext>
    </p:extLst>
  </p:cSld>
  <p:clrMapOvr>
    <a:masterClrMapping/>
  </p:clrMapOvr>
  <p:transition spd="slow" advClick="0" advTm="965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43435649"/>
      </p:ext>
    </p:extLst>
  </p:cSld>
  <p:clrMapOvr>
    <a:masterClrMapping/>
  </p:clrMapOvr>
  <p:transition spd="slow" advClick="0" advTm="965">
    <p:dissolv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B9FD4B5-C8A7-4150-A9E7-E668E7E49A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41736FD-60FF-4E29-A900-B3CD2C08B3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8645BA7-22B9-42EC-BBAF-75E96B63060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26C57-D71A-44FA-912A-2371998A0B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663061"/>
      </p:ext>
    </p:extLst>
  </p:cSld>
  <p:clrMapOvr>
    <a:masterClrMapping/>
  </p:clrMapOvr>
  <p:transition spd="slow" advClick="0" advTm="965">
    <p:dissolv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>
            <a:extLst>
              <a:ext uri="{FF2B5EF4-FFF2-40B4-BE49-F238E27FC236}">
                <a16:creationId xmlns:a16="http://schemas.microsoft.com/office/drawing/2014/main" xmlns="" id="{10CADFAB-AA05-4875-9A61-D46C03644F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5">
            <a:extLst>
              <a:ext uri="{FF2B5EF4-FFF2-40B4-BE49-F238E27FC236}">
                <a16:creationId xmlns:a16="http://schemas.microsoft.com/office/drawing/2014/main" xmlns="" id="{4DD79559-4B55-424B-8B42-A602B6692D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>
            <a:extLst>
              <a:ext uri="{FF2B5EF4-FFF2-40B4-BE49-F238E27FC236}">
                <a16:creationId xmlns:a16="http://schemas.microsoft.com/office/drawing/2014/main" xmlns="" id="{A3453D8F-D7E5-42BB-9BEE-5E98725EA9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5E7C9-1C1C-477A-99BF-3D6F5EF5DF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494396"/>
      </p:ext>
    </p:extLst>
  </p:cSld>
  <p:clrMapOvr>
    <a:masterClrMapping/>
  </p:clrMapOvr>
  <p:transition spd="slow" advClick="0" advTm="965">
    <p:dissolv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>
            <a:extLst>
              <a:ext uri="{FF2B5EF4-FFF2-40B4-BE49-F238E27FC236}">
                <a16:creationId xmlns:a16="http://schemas.microsoft.com/office/drawing/2014/main" xmlns="" id="{056AC886-5F85-4904-861B-238AE2CCC0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5">
            <a:extLst>
              <a:ext uri="{FF2B5EF4-FFF2-40B4-BE49-F238E27FC236}">
                <a16:creationId xmlns:a16="http://schemas.microsoft.com/office/drawing/2014/main" xmlns="" id="{DF5F8964-6C59-41D9-BF23-EE6C773642F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>
            <a:extLst>
              <a:ext uri="{FF2B5EF4-FFF2-40B4-BE49-F238E27FC236}">
                <a16:creationId xmlns:a16="http://schemas.microsoft.com/office/drawing/2014/main" xmlns="" id="{A730F3D8-6D1D-482D-A2D7-AD049CE719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9A3E4-9234-4CAF-8A92-8436141017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60556"/>
      </p:ext>
    </p:extLst>
  </p:cSld>
  <p:clrMapOvr>
    <a:masterClrMapping/>
  </p:clrMapOvr>
  <p:transition spd="slow" advClick="0" advTm="965">
    <p:dissolv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4">
            <a:extLst>
              <a:ext uri="{FF2B5EF4-FFF2-40B4-BE49-F238E27FC236}">
                <a16:creationId xmlns:a16="http://schemas.microsoft.com/office/drawing/2014/main" xmlns="" id="{C4AFACB0-6185-413D-A17D-5540B945F0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5">
            <a:extLst>
              <a:ext uri="{FF2B5EF4-FFF2-40B4-BE49-F238E27FC236}">
                <a16:creationId xmlns:a16="http://schemas.microsoft.com/office/drawing/2014/main" xmlns="" id="{8482DFE4-C57D-4FEB-836B-29B3AE494A3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>
            <a:extLst>
              <a:ext uri="{FF2B5EF4-FFF2-40B4-BE49-F238E27FC236}">
                <a16:creationId xmlns:a16="http://schemas.microsoft.com/office/drawing/2014/main" xmlns="" id="{AE990192-6BA5-47C9-BE97-F69B2911BA3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C799B-73BA-456C-815E-B3E20DA9F2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063535"/>
      </p:ext>
    </p:extLst>
  </p:cSld>
  <p:clrMapOvr>
    <a:masterClrMapping/>
  </p:clrMapOvr>
  <p:transition spd="slow" advClick="0" advTm="965">
    <p:dissolv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>
            <a:extLst>
              <a:ext uri="{FF2B5EF4-FFF2-40B4-BE49-F238E27FC236}">
                <a16:creationId xmlns:a16="http://schemas.microsoft.com/office/drawing/2014/main" xmlns="" id="{7EB2FE20-B1A6-4669-A4A1-5295BA2145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5">
            <a:extLst>
              <a:ext uri="{FF2B5EF4-FFF2-40B4-BE49-F238E27FC236}">
                <a16:creationId xmlns:a16="http://schemas.microsoft.com/office/drawing/2014/main" xmlns="" id="{03319722-17E0-4EC3-86F9-F70EBD503A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>
            <a:extLst>
              <a:ext uri="{FF2B5EF4-FFF2-40B4-BE49-F238E27FC236}">
                <a16:creationId xmlns:a16="http://schemas.microsoft.com/office/drawing/2014/main" xmlns="" id="{B7F9FB64-13C4-4B34-95B7-60F4F514965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1B70A-E058-41DD-9029-C57D0640E4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937303"/>
      </p:ext>
    </p:extLst>
  </p:cSld>
  <p:clrMapOvr>
    <a:masterClrMapping/>
  </p:clrMapOvr>
  <p:transition spd="slow" advClick="0" advTm="965">
    <p:dissolv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4">
            <a:extLst>
              <a:ext uri="{FF2B5EF4-FFF2-40B4-BE49-F238E27FC236}">
                <a16:creationId xmlns:a16="http://schemas.microsoft.com/office/drawing/2014/main" xmlns="" id="{BB5FB530-957C-4BB8-8804-135193CAD5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5">
            <a:extLst>
              <a:ext uri="{FF2B5EF4-FFF2-40B4-BE49-F238E27FC236}">
                <a16:creationId xmlns:a16="http://schemas.microsoft.com/office/drawing/2014/main" xmlns="" id="{C22F6B87-C3D6-411D-BD4C-2A0D188FCD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>
            <a:extLst>
              <a:ext uri="{FF2B5EF4-FFF2-40B4-BE49-F238E27FC236}">
                <a16:creationId xmlns:a16="http://schemas.microsoft.com/office/drawing/2014/main" xmlns="" id="{3128D383-7B35-4E90-A748-FF941A3784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714FE-54A3-45E6-9D7D-2C34AC9965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56795"/>
      </p:ext>
    </p:extLst>
  </p:cSld>
  <p:clrMapOvr>
    <a:masterClrMapping/>
  </p:clrMapOvr>
  <p:transition spd="slow" advClick="0" advTm="965">
    <p:dissolv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4A6F935-7BF1-409D-BBF6-8EE87DE997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3D79EF5-ADAC-4220-98EB-52591B451F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57FE6E3-E12C-4A55-A121-F5855CF74E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288E7-976E-4EF2-BF6D-48796AC64F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386858"/>
      </p:ext>
    </p:extLst>
  </p:cSld>
  <p:clrMapOvr>
    <a:masterClrMapping/>
  </p:clrMapOvr>
  <p:transition spd="slow" advClick="0" advTm="965">
    <p:dissolv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4">
            <a:extLst>
              <a:ext uri="{FF2B5EF4-FFF2-40B4-BE49-F238E27FC236}">
                <a16:creationId xmlns:a16="http://schemas.microsoft.com/office/drawing/2014/main" xmlns="" id="{A98250E3-92E4-47DC-BF50-9CD86B6CF6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5">
            <a:extLst>
              <a:ext uri="{FF2B5EF4-FFF2-40B4-BE49-F238E27FC236}">
                <a16:creationId xmlns:a16="http://schemas.microsoft.com/office/drawing/2014/main" xmlns="" id="{745E4300-7168-47ED-AAB4-CF7E79D966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>
            <a:extLst>
              <a:ext uri="{FF2B5EF4-FFF2-40B4-BE49-F238E27FC236}">
                <a16:creationId xmlns:a16="http://schemas.microsoft.com/office/drawing/2014/main" xmlns="" id="{C2D57275-4D14-4654-AB0C-C461D9CAEE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EF7B4-848E-4131-9FF5-2DF87FD1F1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110675"/>
      </p:ext>
    </p:extLst>
  </p:cSld>
  <p:clrMapOvr>
    <a:masterClrMapping/>
  </p:clrMapOvr>
  <p:transition spd="slow" advClick="0" advTm="965">
    <p:dissolv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4">
            <a:extLst>
              <a:ext uri="{FF2B5EF4-FFF2-40B4-BE49-F238E27FC236}">
                <a16:creationId xmlns:a16="http://schemas.microsoft.com/office/drawing/2014/main" xmlns="" id="{0CB2D2A1-C56B-4EAA-83F5-E3FCF8A9A0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5">
            <a:extLst>
              <a:ext uri="{FF2B5EF4-FFF2-40B4-BE49-F238E27FC236}">
                <a16:creationId xmlns:a16="http://schemas.microsoft.com/office/drawing/2014/main" xmlns="" id="{83DBC7A0-1620-47A5-A98B-E2A79F998E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>
            <a:extLst>
              <a:ext uri="{FF2B5EF4-FFF2-40B4-BE49-F238E27FC236}">
                <a16:creationId xmlns:a16="http://schemas.microsoft.com/office/drawing/2014/main" xmlns="" id="{1A0D8B8F-3E05-48F7-B2B4-BA2A6E8997F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31346-46C8-4724-B4B7-E79ADB7033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3122"/>
      </p:ext>
    </p:extLst>
  </p:cSld>
  <p:clrMapOvr>
    <a:masterClrMapping/>
  </p:clrMapOvr>
  <p:transition spd="slow" advClick="0" advTm="965">
    <p:dissolv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>
            <a:extLst>
              <a:ext uri="{FF2B5EF4-FFF2-40B4-BE49-F238E27FC236}">
                <a16:creationId xmlns:a16="http://schemas.microsoft.com/office/drawing/2014/main" xmlns="" id="{37FC2A42-559F-418D-B465-A54909BA08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5">
            <a:extLst>
              <a:ext uri="{FF2B5EF4-FFF2-40B4-BE49-F238E27FC236}">
                <a16:creationId xmlns:a16="http://schemas.microsoft.com/office/drawing/2014/main" xmlns="" id="{AA102CA1-45E4-4D8A-BD05-F1FC3942B0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>
            <a:extLst>
              <a:ext uri="{FF2B5EF4-FFF2-40B4-BE49-F238E27FC236}">
                <a16:creationId xmlns:a16="http://schemas.microsoft.com/office/drawing/2014/main" xmlns="" id="{8EBEBB10-954C-4004-A30C-9E3E1EF928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963C1-7CBA-42E0-A2B2-BB549428AB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420429"/>
      </p:ext>
    </p:extLst>
  </p:cSld>
  <p:clrMapOvr>
    <a:masterClrMapping/>
  </p:clrMapOvr>
  <p:transition spd="slow" advClick="0" advTm="965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855277431"/>
      </p:ext>
    </p:extLst>
  </p:cSld>
  <p:clrMapOvr>
    <a:masterClrMapping/>
  </p:clrMapOvr>
  <p:transition spd="slow" advClick="0" advTm="965">
    <p:dissolv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CA2C760-97A3-4213-9121-57C0283BB95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7C9137F-6B0F-4D02-A618-677EF88EFB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A23DB82-6F2D-4FCB-B914-A11A5F9DA8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6AD80-2A16-45BB-A4C9-BC688A3476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698831"/>
      </p:ext>
    </p:extLst>
  </p:cSld>
  <p:clrMapOvr>
    <a:masterClrMapping/>
  </p:clrMapOvr>
  <p:transition spd="slow" advClick="0" advTm="965">
    <p:dissolv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E3526FC-63AF-4135-AC5A-DEC9B06B5C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303CEFB-F797-4B9E-8FB9-C26747CBFB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581CCAE-916B-47A9-A5C3-081D54A7A74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FB1AC-30BD-4112-ABFA-C19AC73D45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314669"/>
      </p:ext>
    </p:extLst>
  </p:cSld>
  <p:clrMapOvr>
    <a:masterClrMapping/>
  </p:clrMapOvr>
  <p:transition spd="slow" advClick="0" advTm="965">
    <p:dissolv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>
            <a:extLst>
              <a:ext uri="{FF2B5EF4-FFF2-40B4-BE49-F238E27FC236}">
                <a16:creationId xmlns:a16="http://schemas.microsoft.com/office/drawing/2014/main" xmlns="" id="{9B5142BF-CDF1-443C-9A25-8526C8DF77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5">
            <a:extLst>
              <a:ext uri="{FF2B5EF4-FFF2-40B4-BE49-F238E27FC236}">
                <a16:creationId xmlns:a16="http://schemas.microsoft.com/office/drawing/2014/main" xmlns="" id="{12AA537C-9451-4918-8BF1-62613733D6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>
            <a:extLst>
              <a:ext uri="{FF2B5EF4-FFF2-40B4-BE49-F238E27FC236}">
                <a16:creationId xmlns:a16="http://schemas.microsoft.com/office/drawing/2014/main" xmlns="" id="{9CDA0872-2B45-4E0E-9B7D-0DEBB6D7D7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85D0C-BE2D-4E15-A6E6-C9BBC5BEF8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961654"/>
      </p:ext>
    </p:extLst>
  </p:cSld>
  <p:clrMapOvr>
    <a:masterClrMapping/>
  </p:clrMapOvr>
  <p:transition spd="slow" advClick="0" advTm="965">
    <p:dissolv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>
            <a:extLst>
              <a:ext uri="{FF2B5EF4-FFF2-40B4-BE49-F238E27FC236}">
                <a16:creationId xmlns:a16="http://schemas.microsoft.com/office/drawing/2014/main" xmlns="" id="{D38BE408-89E3-428C-AEAF-33FAAE5C30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5">
            <a:extLst>
              <a:ext uri="{FF2B5EF4-FFF2-40B4-BE49-F238E27FC236}">
                <a16:creationId xmlns:a16="http://schemas.microsoft.com/office/drawing/2014/main" xmlns="" id="{E3538D4B-AA8C-493B-80A2-97004A2EC3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>
            <a:extLst>
              <a:ext uri="{FF2B5EF4-FFF2-40B4-BE49-F238E27FC236}">
                <a16:creationId xmlns:a16="http://schemas.microsoft.com/office/drawing/2014/main" xmlns="" id="{6945F0CF-6E11-4DD7-B46F-913CDB06FE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81F6D-2B0D-403F-B83B-7369675AE6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683093"/>
      </p:ext>
    </p:extLst>
  </p:cSld>
  <p:clrMapOvr>
    <a:masterClrMapping/>
  </p:clrMapOvr>
  <p:transition spd="slow" advClick="0" advTm="965">
    <p:dissolv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106670-9E06-43B2-B388-CA41DB1E86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682B4F1-AB9A-44C1-B93F-386A55B7AE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52EDF5B-3C79-48A1-8699-1521EE57BC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8DE83-0762-4250-BC0D-469ED91523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351667"/>
      </p:ext>
    </p:extLst>
  </p:cSld>
  <p:clrMapOvr>
    <a:masterClrMapping/>
  </p:clrMapOvr>
  <p:transition spd="slow" advClick="0" advTm="965">
    <p:dissolv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88BF176-9C3D-4230-B519-31E93360D8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29DB08A-D3EE-4B6C-B8FF-AC72471FC15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D0B9E6A-68EB-4B58-9A69-D013F2E6A5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E4322-5014-4927-9637-10B35EF06C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048427"/>
      </p:ext>
    </p:extLst>
  </p:cSld>
  <p:clrMapOvr>
    <a:masterClrMapping/>
  </p:clrMapOvr>
  <p:transition spd="slow" advClick="0" advTm="965">
    <p:dissolv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01DAA31-6A62-49E9-96C4-DE7ABC58636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18E89CF-1533-484F-9E43-05901BBE7B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F6EDC3F-EA8B-48A3-B35F-2D4CDF934F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52974-2A02-4686-87AA-8339E1320E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320340"/>
      </p:ext>
    </p:extLst>
  </p:cSld>
  <p:clrMapOvr>
    <a:masterClrMapping/>
  </p:clrMapOvr>
  <p:transition spd="slow" advClick="0" advTm="965">
    <p:dissolv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D65DDEC6-30CA-43A0-99D0-33C0E3F9A5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EBC02708-8669-40B9-A71A-319E0C644D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A4E751CC-3F20-4F51-AC10-033EFFF742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92FD2-430E-4A2A-B065-FE3D143663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212542"/>
      </p:ext>
    </p:extLst>
  </p:cSld>
  <p:clrMapOvr>
    <a:masterClrMapping/>
  </p:clrMapOvr>
  <p:transition spd="slow" advClick="0" advTm="965">
    <p:dissolv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8B9DC726-669E-4BB1-999F-7F66614F42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7BE0DDE8-B8D4-44B7-A0C9-47E4974F35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4DB8EE66-80EC-40CE-9A1C-CD8864BE7C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B5796-81B2-4DB0-8A59-E6F921CF1B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496301"/>
      </p:ext>
    </p:extLst>
  </p:cSld>
  <p:clrMapOvr>
    <a:masterClrMapping/>
  </p:clrMapOvr>
  <p:transition spd="slow" advClick="0" advTm="965">
    <p:dissolv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334CB053-B182-47D4-A40E-EC4FAEAEC2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66C8CAF6-9803-4239-8E32-0BBBE769DD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AB4ED726-EE80-4C00-A25A-D45EBC63199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807BF-D01D-4413-914A-1CE6413298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236986"/>
      </p:ext>
    </p:extLst>
  </p:cSld>
  <p:clrMapOvr>
    <a:masterClrMapping/>
  </p:clrMapOvr>
  <p:transition spd="slow" advClick="0" advTm="965"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4580230"/>
      </p:ext>
    </p:extLst>
  </p:cSld>
  <p:clrMapOvr>
    <a:masterClrMapping/>
  </p:clrMapOvr>
  <p:transition spd="slow" advClick="0" advTm="965">
    <p:dissolve/>
  </p:transition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315">
          <p15:clr>
            <a:srgbClr val="FBAE40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184A903F-6DDA-48A3-BC8E-FF64060B73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845ECF15-EA7D-4256-8880-0302CC2916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8EC40753-DE0A-45EC-B4A3-7A49A12874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6F091-0AA6-464F-8118-CA4852EB47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589198"/>
      </p:ext>
    </p:extLst>
  </p:cSld>
  <p:clrMapOvr>
    <a:masterClrMapping/>
  </p:clrMapOvr>
  <p:transition spd="slow" advClick="0" advTm="965">
    <p:dissolv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9E096E73-7E64-4E5F-BA57-2FD18C3D69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9286F09C-BDBD-4E9A-9A5E-F18957BA8B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A79FF055-8F03-465F-9F63-4E09E2BF1C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814FB-D172-4869-9DAD-B5B98134EA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258757"/>
      </p:ext>
    </p:extLst>
  </p:cSld>
  <p:clrMapOvr>
    <a:masterClrMapping/>
  </p:clrMapOvr>
  <p:transition spd="slow" advClick="0" advTm="965">
    <p:dissolv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96D74871-6096-454C-A216-F6413D7C70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A6301FF7-14AD-4B5D-BB26-4665E4050A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490E1DB3-E60F-473C-B018-86C8368B195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DE96E-883E-4DE6-8CCD-EFD9B66EB0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367486"/>
      </p:ext>
    </p:extLst>
  </p:cSld>
  <p:clrMapOvr>
    <a:masterClrMapping/>
  </p:clrMapOvr>
  <p:transition spd="slow" advClick="0" advTm="965">
    <p:dissolv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36BE084-195F-4368-9321-850C8C81FE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711E362-02E3-4629-B3A2-DD08EE0760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12003CD-A863-4981-9DAD-FB4DE921F2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7FB54-F97D-4158-A0D9-84B3FB88C2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547473"/>
      </p:ext>
    </p:extLst>
  </p:cSld>
  <p:clrMapOvr>
    <a:masterClrMapping/>
  </p:clrMapOvr>
  <p:transition spd="slow" advClick="0" advTm="965">
    <p:dissolv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B126BD-3A69-4774-9DE6-AB461734BD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F3B1A11-81F7-4368-97B3-507C0C589A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2955509-A12C-40AD-9BBF-D7DE694475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24497-7E04-4A37-8239-F68672BE93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665981"/>
      </p:ext>
    </p:extLst>
  </p:cSld>
  <p:clrMapOvr>
    <a:masterClrMapping/>
  </p:clrMapOvr>
  <p:transition spd="slow" advClick="0" advTm="965">
    <p:dissolv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93E99C1-3955-4CD2-BF07-30087794D2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98258FE-1303-4232-A7C5-A1D2386F5D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DEA5874-7EBF-4096-930E-6993A07172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0C6BC-B056-45F3-9560-82B4C661C8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095734"/>
      </p:ext>
    </p:extLst>
  </p:cSld>
  <p:clrMapOvr>
    <a:masterClrMapping/>
  </p:clrMapOvr>
  <p:transition spd="slow" advClick="0" advTm="965">
    <p:dissolv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8D8D444-D0E3-4262-B11D-E47E5AB37D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5F16BB4-5CD0-4299-A498-F03F081A99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D3D9288-F9EC-4382-9C21-68C9F67AE8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9A977-6EB0-4983-8C4F-D83961DFB2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776156"/>
      </p:ext>
    </p:extLst>
  </p:cSld>
  <p:clrMapOvr>
    <a:masterClrMapping/>
  </p:clrMapOvr>
  <p:transition spd="slow" advClick="0" advTm="965">
    <p:dissolv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DF84DF3-6A56-4CAE-A418-DDCAF0EC03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429D17-50ED-402F-A13F-172665D144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F651638-B758-427E-921D-3051EB4F1F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9D214-706F-452F-9039-0FCC8EF4DE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79471"/>
      </p:ext>
    </p:extLst>
  </p:cSld>
  <p:clrMapOvr>
    <a:masterClrMapping/>
  </p:clrMapOvr>
  <p:transition spd="slow" advClick="0" advTm="965">
    <p:dissolv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8E1C861D-67D7-46CC-AA33-FE3618086F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469ED42B-0B1C-4046-A046-6338AFA6B2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51373C9B-B323-44F0-8E61-FC1A124287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E8C10-C395-4778-AB17-B92AD55B5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622021"/>
      </p:ext>
    </p:extLst>
  </p:cSld>
  <p:clrMapOvr>
    <a:masterClrMapping/>
  </p:clrMapOvr>
  <p:transition spd="slow" advClick="0" advTm="965">
    <p:dissolv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ADD090B7-3163-4173-80C4-3933C2B563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8E606BC0-2AC4-4154-BE29-09C7BBE5461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914EA2F0-6B01-4D24-A269-9502376832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EDC27-7E96-4D80-8FF3-81F89E0F90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113109"/>
      </p:ext>
    </p:extLst>
  </p:cSld>
  <p:clrMapOvr>
    <a:masterClrMapping/>
  </p:clrMapOvr>
  <p:transition spd="slow" advClick="0" advTm="965"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466052"/>
      </p:ext>
    </p:extLst>
  </p:cSld>
  <p:clrMapOvr>
    <a:masterClrMapping/>
  </p:clrMapOvr>
  <p:transition spd="slow" advClick="0" advTm="965">
    <p:dissolv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AFD2F880-B15C-487D-AA94-B4EB560C3B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3483E9F2-2C04-4CAD-88B3-07FA9563A5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59186460-AB0B-4172-ABC2-11B6475BFA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7BD87-E5A7-4A3C-9915-840BB0F938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40229"/>
      </p:ext>
    </p:extLst>
  </p:cSld>
  <p:clrMapOvr>
    <a:masterClrMapping/>
  </p:clrMapOvr>
  <p:transition spd="slow" advClick="0" advTm="965">
    <p:dissolv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00D4ACD2-2EFC-45CA-9173-5EFD62E07E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FC9282BA-A446-4349-BD13-9EBBECECCF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A78D8A44-0C5A-4FC0-AD55-28F3DD5886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DACDB-4E7C-438F-A6F1-E9D5DD5370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501287"/>
      </p:ext>
    </p:extLst>
  </p:cSld>
  <p:clrMapOvr>
    <a:masterClrMapping/>
  </p:clrMapOvr>
  <p:transition spd="slow" advClick="0" advTm="965">
    <p:dissolv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EAE22495-6213-42A0-BFE7-D2196B9447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B76C5270-58CD-41C2-BE6D-4E3C373C58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EE01A697-9603-4FE2-9D3F-8A14E9BEEF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5523C-0AFC-4FC6-B51A-0A291C0F4D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447375"/>
      </p:ext>
    </p:extLst>
  </p:cSld>
  <p:clrMapOvr>
    <a:masterClrMapping/>
  </p:clrMapOvr>
  <p:transition spd="slow" advClick="0" advTm="965">
    <p:dissolv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75FCE25-415D-4190-B84A-BCC15283DB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1231EAFD-32E9-4A82-A784-FB07291EC8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00111F95-A64A-4263-96F9-57EE3A2E6C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252FE-DC8F-409A-9360-68E37D9805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382848"/>
      </p:ext>
    </p:extLst>
  </p:cSld>
  <p:clrMapOvr>
    <a:masterClrMapping/>
  </p:clrMapOvr>
  <p:transition spd="slow" advClick="0" advTm="965">
    <p:dissolv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8567206-0AB6-4E41-BA82-B321AB7BF1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DEAFEB3-9040-4847-8275-CBA8863ECD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A372F6D-DE59-4829-9F67-022408602B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D35B6-D71A-4687-8857-C467E61F6D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373017"/>
      </p:ext>
    </p:extLst>
  </p:cSld>
  <p:clrMapOvr>
    <a:masterClrMapping/>
  </p:clrMapOvr>
  <p:transition spd="slow" advClick="0" advTm="965">
    <p:dissolv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81FC5DC-CFF7-4BE2-9F9C-4FACAD6F24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4DE875D-8255-470F-B5D1-9F2735E675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8031DC5-B24E-41C5-8370-A21D048EC8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72571-4D5E-46D6-8CC0-9232640342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395236"/>
      </p:ext>
    </p:extLst>
  </p:cSld>
  <p:clrMapOvr>
    <a:masterClrMapping/>
  </p:clrMapOvr>
  <p:transition spd="slow" advClick="0" advTm="965"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53223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203060830"/>
      </p:ext>
    </p:extLst>
  </p:cSld>
  <p:clrMapOvr>
    <a:masterClrMapping/>
  </p:clrMapOvr>
  <p:transition spd="slow" advClick="0" advTm="965"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64776945"/>
      </p:ext>
    </p:extLst>
  </p:cSld>
  <p:clrMapOvr>
    <a:masterClrMapping/>
  </p:clrMapOvr>
  <p:transition spd="slow" advClick="0" advTm="965"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44021073"/>
      </p:ext>
    </p:extLst>
  </p:cSld>
  <p:clrMapOvr>
    <a:masterClrMapping/>
  </p:clrMapOvr>
  <p:transition spd="slow" advClick="0" advTm="965"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263163764"/>
      </p:ext>
    </p:extLst>
  </p:cSld>
  <p:clrMapOvr>
    <a:masterClrMapping/>
  </p:clrMapOvr>
  <p:transition spd="slow" advClick="0" advTm="965"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286012926"/>
      </p:ext>
    </p:extLst>
  </p:cSld>
  <p:clrMapOvr>
    <a:masterClrMapping/>
  </p:clrMapOvr>
  <p:transition spd="slow" advClick="0" advTm="965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118282972"/>
      </p:ext>
    </p:extLst>
  </p:cSld>
  <p:clrMapOvr>
    <a:masterClrMapping/>
  </p:clrMapOvr>
  <p:transition spd="slow" advClick="0" advTm="965"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2280877"/>
      </p:ext>
    </p:extLst>
  </p:cSld>
  <p:clrMapOvr>
    <a:masterClrMapping/>
  </p:clrMapOvr>
  <p:transition spd="slow" advClick="0" advTm="965"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720224"/>
      </p:ext>
    </p:extLst>
  </p:cSld>
  <p:clrMapOvr>
    <a:masterClrMapping/>
  </p:clrMapOvr>
  <p:transition spd="slow" advClick="0" advTm="965"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24255612"/>
      </p:ext>
    </p:extLst>
  </p:cSld>
  <p:clrMapOvr>
    <a:masterClrMapping/>
  </p:clrMapOvr>
  <p:transition spd="slow" advClick="0" advTm="965"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80720907"/>
      </p:ext>
    </p:extLst>
  </p:cSld>
  <p:clrMapOvr>
    <a:masterClrMapping/>
  </p:clrMapOvr>
  <p:transition spd="slow" advClick="0" advTm="965">
    <p:dissolv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899359186"/>
      </p:ext>
    </p:extLst>
  </p:cSld>
  <p:clrMapOvr>
    <a:masterClrMapping/>
  </p:clrMapOvr>
  <p:transition spd="slow" advClick="0" advTm="965">
    <p:dissolv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336347944"/>
      </p:ext>
    </p:extLst>
  </p:cSld>
  <p:clrMapOvr>
    <a:masterClrMapping/>
  </p:clrMapOvr>
  <p:transition spd="slow" advClick="0" advTm="965">
    <p:dissolv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592287419"/>
      </p:ext>
    </p:extLst>
  </p:cSld>
  <p:clrMapOvr>
    <a:masterClrMapping/>
  </p:clrMapOvr>
  <p:transition spd="slow" advClick="0" advTm="965">
    <p:dissolv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061339836"/>
      </p:ext>
    </p:extLst>
  </p:cSld>
  <p:clrMapOvr>
    <a:masterClrMapping/>
  </p:clrMapOvr>
  <p:transition spd="slow" advClick="0" advTm="965">
    <p:dissolv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42722412"/>
      </p:ext>
    </p:extLst>
  </p:cSld>
  <p:clrMapOvr>
    <a:masterClrMapping/>
  </p:clrMapOvr>
  <p:transition spd="slow" advClick="0" advTm="965">
    <p:dissolv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04710439"/>
      </p:ext>
    </p:extLst>
  </p:cSld>
  <p:clrMapOvr>
    <a:masterClrMapping/>
  </p:clrMapOvr>
  <p:transition spd="slow" advClick="0" advTm="965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68485233"/>
      </p:ext>
    </p:extLst>
  </p:cSld>
  <p:clrMapOvr>
    <a:masterClrMapping/>
  </p:clrMapOvr>
  <p:transition spd="slow" advClick="0" advTm="965">
    <p:dissolv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033895416"/>
      </p:ext>
    </p:extLst>
  </p:cSld>
  <p:clrMapOvr>
    <a:masterClrMapping/>
  </p:clrMapOvr>
  <p:transition spd="slow" advClick="0" advTm="965">
    <p:dissolv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55370098"/>
      </p:ext>
    </p:extLst>
  </p:cSld>
  <p:clrMapOvr>
    <a:masterClrMapping/>
  </p:clrMapOvr>
  <p:transition spd="slow" advClick="0" advTm="965">
    <p:dissolv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5072325"/>
      </p:ext>
    </p:extLst>
  </p:cSld>
  <p:clrMapOvr>
    <a:masterClrMapping/>
  </p:clrMapOvr>
  <p:transition spd="slow" advClick="0" advTm="965">
    <p:dissolv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65308419"/>
      </p:ext>
    </p:extLst>
  </p:cSld>
  <p:clrMapOvr>
    <a:masterClrMapping/>
  </p:clrMapOvr>
  <p:transition spd="slow" advClick="0" advTm="965">
    <p:dissolv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29214870"/>
      </p:ext>
    </p:extLst>
  </p:cSld>
  <p:clrMapOvr>
    <a:masterClrMapping/>
  </p:clrMapOvr>
  <p:transition spd="slow" advClick="0" advTm="965">
    <p:dissolv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78405511"/>
      </p:ext>
    </p:extLst>
  </p:cSld>
  <p:clrMapOvr>
    <a:masterClrMapping/>
  </p:clrMapOvr>
  <p:transition spd="slow" advClick="0" advTm="965">
    <p:dissolv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323375414"/>
      </p:ext>
    </p:extLst>
  </p:cSld>
  <p:clrMapOvr>
    <a:masterClrMapping/>
  </p:clrMapOvr>
  <p:transition spd="slow" advClick="0" advTm="965">
    <p:dissolv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477602737"/>
      </p:ext>
    </p:extLst>
  </p:cSld>
  <p:clrMapOvr>
    <a:masterClrMapping/>
  </p:clrMapOvr>
  <p:transition spd="slow" advClick="0" advTm="965">
    <p:dissolv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142548909"/>
      </p:ext>
    </p:extLst>
  </p:cSld>
  <p:clrMapOvr>
    <a:masterClrMapping/>
  </p:clrMapOvr>
  <p:transition spd="slow" advClick="0" advTm="965">
    <p:dissolv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85109684"/>
      </p:ext>
    </p:extLst>
  </p:cSld>
  <p:clrMapOvr>
    <a:masterClrMapping/>
  </p:clrMapOvr>
  <p:transition spd="slow" advClick="0" advTm="965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670162517"/>
      </p:ext>
    </p:extLst>
  </p:cSld>
  <p:clrMapOvr>
    <a:masterClrMapping/>
  </p:clrMapOvr>
  <p:transition spd="slow" advClick="0" advTm="965">
    <p:dissolv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253926364"/>
      </p:ext>
    </p:extLst>
  </p:cSld>
  <p:clrMapOvr>
    <a:masterClrMapping/>
  </p:clrMapOvr>
  <p:transition spd="slow" advClick="0" advTm="965">
    <p:dissolv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094274432"/>
      </p:ext>
    </p:extLst>
  </p:cSld>
  <p:clrMapOvr>
    <a:masterClrMapping/>
  </p:clrMapOvr>
  <p:transition spd="slow" advClick="0" advTm="965">
    <p:dissolv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47811129"/>
      </p:ext>
    </p:extLst>
  </p:cSld>
  <p:clrMapOvr>
    <a:masterClrMapping/>
  </p:clrMapOvr>
  <p:transition spd="slow" advClick="0" advTm="965">
    <p:dissolv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8389266"/>
      </p:ext>
    </p:extLst>
  </p:cSld>
  <p:clrMapOvr>
    <a:masterClrMapping/>
  </p:clrMapOvr>
  <p:transition spd="slow" advClick="0" advTm="965">
    <p:dissolv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86201876"/>
      </p:ext>
    </p:extLst>
  </p:cSld>
  <p:clrMapOvr>
    <a:masterClrMapping/>
  </p:clrMapOvr>
  <p:transition spd="slow" advClick="0" advTm="965">
    <p:dissolv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83183587"/>
      </p:ext>
    </p:extLst>
  </p:cSld>
  <p:clrMapOvr>
    <a:masterClrMapping/>
  </p:clrMapOvr>
  <p:transition spd="slow" advClick="0" advTm="965">
    <p:dissolv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736410278"/>
      </p:ext>
    </p:extLst>
  </p:cSld>
  <p:clrMapOvr>
    <a:masterClrMapping/>
  </p:clrMapOvr>
  <p:transition spd="slow" advClick="0" advTm="965">
    <p:dissolv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251192958"/>
      </p:ext>
    </p:extLst>
  </p:cSld>
  <p:clrMapOvr>
    <a:masterClrMapping/>
  </p:clrMapOvr>
  <p:transition spd="slow" advClick="0" advTm="965">
    <p:dissolv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7386636"/>
      </p:ext>
    </p:extLst>
  </p:cSld>
  <p:clrMapOvr>
    <a:masterClrMapping/>
  </p:clrMapOvr>
  <p:transition spd="slow" advClick="0" advTm="965">
    <p:dissolv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047300179"/>
      </p:ext>
    </p:extLst>
  </p:cSld>
  <p:clrMapOvr>
    <a:masterClrMapping/>
  </p:clrMapOvr>
  <p:transition spd="slow" advClick="0" advTm="965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555940155"/>
      </p:ext>
    </p:extLst>
  </p:cSld>
  <p:clrMapOvr>
    <a:masterClrMapping/>
  </p:clrMapOvr>
  <p:transition spd="slow" advClick="0" advTm="965">
    <p:dissolv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0679937"/>
      </p:ext>
    </p:extLst>
  </p:cSld>
  <p:clrMapOvr>
    <a:masterClrMapping/>
  </p:clrMapOvr>
  <p:transition spd="slow" advClick="0" advTm="965">
    <p:dissolv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22223517"/>
      </p:ext>
    </p:extLst>
  </p:cSld>
  <p:clrMapOvr>
    <a:masterClrMapping/>
  </p:clrMapOvr>
  <p:transition spd="slow" advClick="0" advTm="965">
    <p:dissolv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052733193"/>
      </p:ext>
    </p:extLst>
  </p:cSld>
  <p:clrMapOvr>
    <a:masterClrMapping/>
  </p:clrMapOvr>
  <p:transition spd="slow" advClick="0" advTm="965">
    <p:dissolv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34007411"/>
      </p:ext>
    </p:extLst>
  </p:cSld>
  <p:clrMapOvr>
    <a:masterClrMapping/>
  </p:clrMapOvr>
  <p:transition spd="slow" advClick="0" advTm="965">
    <p:dissolv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9727681"/>
      </p:ext>
    </p:extLst>
  </p:cSld>
  <p:clrMapOvr>
    <a:masterClrMapping/>
  </p:clrMapOvr>
  <p:transition spd="slow" advClick="0" advTm="965">
    <p:dissolv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68233075"/>
      </p:ext>
    </p:extLst>
  </p:cSld>
  <p:clrMapOvr>
    <a:masterClrMapping/>
  </p:clrMapOvr>
  <p:transition spd="slow" advClick="0" advTm="965">
    <p:dissolv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42970869"/>
      </p:ext>
    </p:extLst>
  </p:cSld>
  <p:clrMapOvr>
    <a:masterClrMapping/>
  </p:clrMapOvr>
  <p:transition spd="slow" advClick="0" advTm="965">
    <p:dissolv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854928984"/>
      </p:ext>
    </p:extLst>
  </p:cSld>
  <p:clrMapOvr>
    <a:masterClrMapping/>
  </p:clrMapOvr>
  <p:transition spd="slow" advClick="0" advTm="965">
    <p:dissolv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218019854"/>
      </p:ext>
    </p:extLst>
  </p:cSld>
  <p:clrMapOvr>
    <a:masterClrMapping/>
  </p:clrMapOvr>
  <p:transition spd="slow" advClick="0" advTm="965">
    <p:dissolv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6">
            <a:extLst>
              <a:ext uri="{FF2B5EF4-FFF2-40B4-BE49-F238E27FC236}">
                <a16:creationId xmlns:a16="http://schemas.microsoft.com/office/drawing/2014/main" xmlns="" id="{B809238E-A2B8-4A66-B2A3-5B858FD7DD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7">
            <a:extLst>
              <a:ext uri="{FF2B5EF4-FFF2-40B4-BE49-F238E27FC236}">
                <a16:creationId xmlns:a16="http://schemas.microsoft.com/office/drawing/2014/main" xmlns="" id="{B6BBEAF5-C06C-4BC2-860D-DAC7A4C68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>
            <a:extLst>
              <a:ext uri="{FF2B5EF4-FFF2-40B4-BE49-F238E27FC236}">
                <a16:creationId xmlns:a16="http://schemas.microsoft.com/office/drawing/2014/main" xmlns="" id="{A0F2749F-7E21-4824-938F-A2E54AFC217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A472B-91E0-470F-A190-87E2054B5A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774208"/>
      </p:ext>
    </p:extLst>
  </p:cSld>
  <p:clrMapOvr>
    <a:masterClrMapping/>
  </p:clrMapOvr>
  <p:transition spd="slow" advClick="0" advTm="965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65142331"/>
      </p:ext>
    </p:extLst>
  </p:cSld>
  <p:clrMapOvr>
    <a:masterClrMapping/>
  </p:clrMapOvr>
  <p:transition spd="slow" advClick="0" advTm="965">
    <p:dissolv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6">
            <a:extLst>
              <a:ext uri="{FF2B5EF4-FFF2-40B4-BE49-F238E27FC236}">
                <a16:creationId xmlns:a16="http://schemas.microsoft.com/office/drawing/2014/main" xmlns="" id="{9DEA8462-F9E0-4F8D-AF72-FB7EC23070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7">
            <a:extLst>
              <a:ext uri="{FF2B5EF4-FFF2-40B4-BE49-F238E27FC236}">
                <a16:creationId xmlns:a16="http://schemas.microsoft.com/office/drawing/2014/main" xmlns="" id="{017E4759-49C0-4692-A1FF-89E4B63BBE5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>
            <a:extLst>
              <a:ext uri="{FF2B5EF4-FFF2-40B4-BE49-F238E27FC236}">
                <a16:creationId xmlns:a16="http://schemas.microsoft.com/office/drawing/2014/main" xmlns="" id="{280A73DB-925A-4A08-8990-6F428D6EEA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5C892-D999-49F1-840A-BFEA0C3DCF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547713"/>
      </p:ext>
    </p:extLst>
  </p:cSld>
  <p:clrMapOvr>
    <a:masterClrMapping/>
  </p:clrMapOvr>
  <p:transition spd="slow" advClick="0" advTm="965">
    <p:dissolv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6">
            <a:extLst>
              <a:ext uri="{FF2B5EF4-FFF2-40B4-BE49-F238E27FC236}">
                <a16:creationId xmlns:a16="http://schemas.microsoft.com/office/drawing/2014/main" xmlns="" id="{5CFE8121-D548-4B71-B060-4C72DFEC14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7">
            <a:extLst>
              <a:ext uri="{FF2B5EF4-FFF2-40B4-BE49-F238E27FC236}">
                <a16:creationId xmlns:a16="http://schemas.microsoft.com/office/drawing/2014/main" xmlns="" id="{BFCD0C6A-4A24-42D2-832B-F111F06550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>
            <a:extLst>
              <a:ext uri="{FF2B5EF4-FFF2-40B4-BE49-F238E27FC236}">
                <a16:creationId xmlns:a16="http://schemas.microsoft.com/office/drawing/2014/main" xmlns="" id="{E146D5A1-5F5C-4A18-85B0-6376EF9779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B90CC-EE88-4C8C-8A27-83A1218478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473644"/>
      </p:ext>
    </p:extLst>
  </p:cSld>
  <p:clrMapOvr>
    <a:masterClrMapping/>
  </p:clrMapOvr>
  <p:transition spd="slow" advClick="0" advTm="965">
    <p:dissolv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6">
            <a:extLst>
              <a:ext uri="{FF2B5EF4-FFF2-40B4-BE49-F238E27FC236}">
                <a16:creationId xmlns:a16="http://schemas.microsoft.com/office/drawing/2014/main" xmlns="" id="{DD54869B-AE14-45D1-A616-20AC0499AD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7">
            <a:extLst>
              <a:ext uri="{FF2B5EF4-FFF2-40B4-BE49-F238E27FC236}">
                <a16:creationId xmlns:a16="http://schemas.microsoft.com/office/drawing/2014/main" xmlns="" id="{EDD84824-BA46-4C27-B1E9-1F4EC93E26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>
            <a:extLst>
              <a:ext uri="{FF2B5EF4-FFF2-40B4-BE49-F238E27FC236}">
                <a16:creationId xmlns:a16="http://schemas.microsoft.com/office/drawing/2014/main" xmlns="" id="{3DC18BD8-4FFC-4834-B061-14532BFA6B7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AB4AE-7764-4616-BF10-4427157615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935863"/>
      </p:ext>
    </p:extLst>
  </p:cSld>
  <p:clrMapOvr>
    <a:masterClrMapping/>
  </p:clrMapOvr>
  <p:transition spd="slow" advClick="0" advTm="965">
    <p:dissolv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DA09CC8B-8FC1-490F-B565-E9DE23AE36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C574F5C2-2787-440C-A021-1FFA642E10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7C5C0EA-E47D-44E5-BF5A-631E110874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D62FA-3C85-419E-B296-3D79FDF287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271252"/>
      </p:ext>
    </p:extLst>
  </p:cSld>
  <p:clrMapOvr>
    <a:masterClrMapping/>
  </p:clrMapOvr>
  <p:transition spd="slow" advClick="0" advTm="965">
    <p:dissolv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6">
            <a:extLst>
              <a:ext uri="{FF2B5EF4-FFF2-40B4-BE49-F238E27FC236}">
                <a16:creationId xmlns:a16="http://schemas.microsoft.com/office/drawing/2014/main" xmlns="" id="{7A5ACC38-6C55-4F00-9ACF-629719F3BB2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7">
            <a:extLst>
              <a:ext uri="{FF2B5EF4-FFF2-40B4-BE49-F238E27FC236}">
                <a16:creationId xmlns:a16="http://schemas.microsoft.com/office/drawing/2014/main" xmlns="" id="{EEC75819-47E7-4302-A748-B20D89CFC5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>
            <a:extLst>
              <a:ext uri="{FF2B5EF4-FFF2-40B4-BE49-F238E27FC236}">
                <a16:creationId xmlns:a16="http://schemas.microsoft.com/office/drawing/2014/main" xmlns="" id="{B49CA1AA-3BD9-470C-BBA2-8C05D421F4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0576A-F4E4-44DE-BD6B-F59C1C1044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909432"/>
      </p:ext>
    </p:extLst>
  </p:cSld>
  <p:clrMapOvr>
    <a:masterClrMapping/>
  </p:clrMapOvr>
  <p:transition spd="slow" advClick="0" advTm="965">
    <p:dissolv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>
            <a:extLst>
              <a:ext uri="{FF2B5EF4-FFF2-40B4-BE49-F238E27FC236}">
                <a16:creationId xmlns:a16="http://schemas.microsoft.com/office/drawing/2014/main" xmlns="" id="{033DC621-F5C2-408F-9CAD-4D44C1F503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7">
            <a:extLst>
              <a:ext uri="{FF2B5EF4-FFF2-40B4-BE49-F238E27FC236}">
                <a16:creationId xmlns:a16="http://schemas.microsoft.com/office/drawing/2014/main" xmlns="" id="{92A83D5F-CA45-437F-A283-5EDF561C1A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>
            <a:extLst>
              <a:ext uri="{FF2B5EF4-FFF2-40B4-BE49-F238E27FC236}">
                <a16:creationId xmlns:a16="http://schemas.microsoft.com/office/drawing/2014/main" xmlns="" id="{547FD8E3-5187-46AB-8F3D-831492CE22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63484-CA8B-4649-BDD2-7E3066F20C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607047"/>
      </p:ext>
    </p:extLst>
  </p:cSld>
  <p:clrMapOvr>
    <a:masterClrMapping/>
  </p:clrMapOvr>
  <p:transition spd="slow" advClick="0" advTm="965">
    <p:dissolv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6">
            <a:extLst>
              <a:ext uri="{FF2B5EF4-FFF2-40B4-BE49-F238E27FC236}">
                <a16:creationId xmlns:a16="http://schemas.microsoft.com/office/drawing/2014/main" xmlns="" id="{31C372EC-28EA-4E09-BA18-F054C97CB09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7">
            <a:extLst>
              <a:ext uri="{FF2B5EF4-FFF2-40B4-BE49-F238E27FC236}">
                <a16:creationId xmlns:a16="http://schemas.microsoft.com/office/drawing/2014/main" xmlns="" id="{F0859F89-B067-4767-AF85-90140BDEED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>
            <a:extLst>
              <a:ext uri="{FF2B5EF4-FFF2-40B4-BE49-F238E27FC236}">
                <a16:creationId xmlns:a16="http://schemas.microsoft.com/office/drawing/2014/main" xmlns="" id="{2235526E-C5A3-4218-8AD5-9006CD6BC2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4D574-F008-4BF2-B358-1FBE92D3BF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446625"/>
      </p:ext>
    </p:extLst>
  </p:cSld>
  <p:clrMapOvr>
    <a:masterClrMapping/>
  </p:clrMapOvr>
  <p:transition spd="slow" advClick="0" advTm="965">
    <p:dissolv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6">
            <a:extLst>
              <a:ext uri="{FF2B5EF4-FFF2-40B4-BE49-F238E27FC236}">
                <a16:creationId xmlns:a16="http://schemas.microsoft.com/office/drawing/2014/main" xmlns="" id="{393271D8-5B0A-410E-9266-D6DA03FE60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7">
            <a:extLst>
              <a:ext uri="{FF2B5EF4-FFF2-40B4-BE49-F238E27FC236}">
                <a16:creationId xmlns:a16="http://schemas.microsoft.com/office/drawing/2014/main" xmlns="" id="{9CA3940F-EEBF-4558-ACB0-17274DE348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>
            <a:extLst>
              <a:ext uri="{FF2B5EF4-FFF2-40B4-BE49-F238E27FC236}">
                <a16:creationId xmlns:a16="http://schemas.microsoft.com/office/drawing/2014/main" xmlns="" id="{3C85EBBB-7C92-47D6-B38C-02C8BF3A6D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4D5B8-F663-4DFB-BD03-940096D5B5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553501"/>
      </p:ext>
    </p:extLst>
  </p:cSld>
  <p:clrMapOvr>
    <a:masterClrMapping/>
  </p:clrMapOvr>
  <p:transition spd="slow" advClick="0" advTm="965">
    <p:dissolv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6">
            <a:extLst>
              <a:ext uri="{FF2B5EF4-FFF2-40B4-BE49-F238E27FC236}">
                <a16:creationId xmlns:a16="http://schemas.microsoft.com/office/drawing/2014/main" xmlns="" id="{BA1BCA71-FC56-48F5-A90D-3C43686A031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7">
            <a:extLst>
              <a:ext uri="{FF2B5EF4-FFF2-40B4-BE49-F238E27FC236}">
                <a16:creationId xmlns:a16="http://schemas.microsoft.com/office/drawing/2014/main" xmlns="" id="{9F3BFEA4-A310-4848-B747-A9A67D8FC9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>
            <a:extLst>
              <a:ext uri="{FF2B5EF4-FFF2-40B4-BE49-F238E27FC236}">
                <a16:creationId xmlns:a16="http://schemas.microsoft.com/office/drawing/2014/main" xmlns="" id="{09FF91D3-B17C-45EC-BD9C-BB833D51944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5CB34-5F93-48CE-AE30-9743F34847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63320"/>
      </p:ext>
    </p:extLst>
  </p:cSld>
  <p:clrMapOvr>
    <a:masterClrMapping/>
  </p:clrMapOvr>
  <p:transition spd="slow" advClick="0" advTm="965">
    <p:dissolv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6">
            <a:extLst>
              <a:ext uri="{FF2B5EF4-FFF2-40B4-BE49-F238E27FC236}">
                <a16:creationId xmlns:a16="http://schemas.microsoft.com/office/drawing/2014/main" xmlns="" id="{DBC290DF-7669-4E43-99E1-C62B3FB3433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7">
            <a:extLst>
              <a:ext uri="{FF2B5EF4-FFF2-40B4-BE49-F238E27FC236}">
                <a16:creationId xmlns:a16="http://schemas.microsoft.com/office/drawing/2014/main" xmlns="" id="{C77C368B-4DAE-4E29-82A3-1229AD8873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>
            <a:extLst>
              <a:ext uri="{FF2B5EF4-FFF2-40B4-BE49-F238E27FC236}">
                <a16:creationId xmlns:a16="http://schemas.microsoft.com/office/drawing/2014/main" xmlns="" id="{85347D7E-AF59-4220-B9D8-2AE613B894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B40A6-23A6-4EBC-8268-3FFADB7CB6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698279"/>
      </p:ext>
    </p:extLst>
  </p:cSld>
  <p:clrMapOvr>
    <a:masterClrMapping/>
  </p:clrMapOvr>
  <p:transition spd="slow" advClick="0" advTm="965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9151993"/>
      </p:ext>
    </p:extLst>
  </p:cSld>
  <p:clrMapOvr>
    <a:masterClrMapping/>
  </p:clrMapOvr>
  <p:transition spd="slow" advClick="0" advTm="965">
    <p:dissolv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2">
            <a:extLst>
              <a:ext uri="{FF2B5EF4-FFF2-40B4-BE49-F238E27FC236}">
                <a16:creationId xmlns:a16="http://schemas.microsoft.com/office/drawing/2014/main" xmlns="" id="{12C02EDD-EAEC-4B60-AA60-E319CB3699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3">
            <a:extLst>
              <a:ext uri="{FF2B5EF4-FFF2-40B4-BE49-F238E27FC236}">
                <a16:creationId xmlns:a16="http://schemas.microsoft.com/office/drawing/2014/main" xmlns="" id="{BAF224C8-EAEA-4941-B32C-9F88563FEF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>
            <a:extLst>
              <a:ext uri="{FF2B5EF4-FFF2-40B4-BE49-F238E27FC236}">
                <a16:creationId xmlns:a16="http://schemas.microsoft.com/office/drawing/2014/main" xmlns="" id="{A913BD55-FC49-4F44-A7F1-86F5840C82C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30512-5121-405F-A62F-4B63F45A81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69041"/>
      </p:ext>
    </p:extLst>
  </p:cSld>
  <p:clrMapOvr>
    <a:masterClrMapping/>
  </p:clrMapOvr>
  <p:transition spd="slow" advClick="0" advTm="965">
    <p:dissolv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2">
            <a:extLst>
              <a:ext uri="{FF2B5EF4-FFF2-40B4-BE49-F238E27FC236}">
                <a16:creationId xmlns:a16="http://schemas.microsoft.com/office/drawing/2014/main" xmlns="" id="{00941225-925A-4E85-B869-545F49697F4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3">
            <a:extLst>
              <a:ext uri="{FF2B5EF4-FFF2-40B4-BE49-F238E27FC236}">
                <a16:creationId xmlns:a16="http://schemas.microsoft.com/office/drawing/2014/main" xmlns="" id="{ED9E7306-B12E-48BF-AB2B-E6ACE84652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>
            <a:extLst>
              <a:ext uri="{FF2B5EF4-FFF2-40B4-BE49-F238E27FC236}">
                <a16:creationId xmlns:a16="http://schemas.microsoft.com/office/drawing/2014/main" xmlns="" id="{3BF0066E-9AF8-43DD-A97F-3B5EF7A3B2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0FA1D-F739-4F31-98C5-27439C3BEA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729161"/>
      </p:ext>
    </p:extLst>
  </p:cSld>
  <p:clrMapOvr>
    <a:masterClrMapping/>
  </p:clrMapOvr>
  <p:transition spd="slow" advClick="0" advTm="965">
    <p:dissolv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2">
            <a:extLst>
              <a:ext uri="{FF2B5EF4-FFF2-40B4-BE49-F238E27FC236}">
                <a16:creationId xmlns:a16="http://schemas.microsoft.com/office/drawing/2014/main" xmlns="" id="{073308C5-1A79-45E7-8CAB-15E5FD5877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3">
            <a:extLst>
              <a:ext uri="{FF2B5EF4-FFF2-40B4-BE49-F238E27FC236}">
                <a16:creationId xmlns:a16="http://schemas.microsoft.com/office/drawing/2014/main" xmlns="" id="{A1E7A181-0E5B-470F-9A61-9EBF5D3C56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>
            <a:extLst>
              <a:ext uri="{FF2B5EF4-FFF2-40B4-BE49-F238E27FC236}">
                <a16:creationId xmlns:a16="http://schemas.microsoft.com/office/drawing/2014/main" xmlns="" id="{8E50FD78-B0B9-4562-A2E4-9CF1491DBA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932C8-7C5C-4CEE-830F-D5BD58E1A0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955582"/>
      </p:ext>
    </p:extLst>
  </p:cSld>
  <p:clrMapOvr>
    <a:masterClrMapping/>
  </p:clrMapOvr>
  <p:transition spd="slow" advClick="0" advTm="965">
    <p:dissolv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2">
            <a:extLst>
              <a:ext uri="{FF2B5EF4-FFF2-40B4-BE49-F238E27FC236}">
                <a16:creationId xmlns:a16="http://schemas.microsoft.com/office/drawing/2014/main" xmlns="" id="{DA292433-5ED2-4658-9F8F-4E970232AA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3">
            <a:extLst>
              <a:ext uri="{FF2B5EF4-FFF2-40B4-BE49-F238E27FC236}">
                <a16:creationId xmlns:a16="http://schemas.microsoft.com/office/drawing/2014/main" xmlns="" id="{95B66BA7-443D-4866-B285-D56B15AE270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>
            <a:extLst>
              <a:ext uri="{FF2B5EF4-FFF2-40B4-BE49-F238E27FC236}">
                <a16:creationId xmlns:a16="http://schemas.microsoft.com/office/drawing/2014/main" xmlns="" id="{2AAEDD5B-8E8A-43EF-881C-516858F580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05B32-04CB-42FA-9D0D-B6B182A821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083465"/>
      </p:ext>
    </p:extLst>
  </p:cSld>
  <p:clrMapOvr>
    <a:masterClrMapping/>
  </p:clrMapOvr>
  <p:transition spd="slow" advClick="0" advTm="965">
    <p:dissolv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2">
            <a:extLst>
              <a:ext uri="{FF2B5EF4-FFF2-40B4-BE49-F238E27FC236}">
                <a16:creationId xmlns:a16="http://schemas.microsoft.com/office/drawing/2014/main" xmlns="" id="{05C32272-7F3E-4693-9957-C50D8B5FB6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3">
            <a:extLst>
              <a:ext uri="{FF2B5EF4-FFF2-40B4-BE49-F238E27FC236}">
                <a16:creationId xmlns:a16="http://schemas.microsoft.com/office/drawing/2014/main" xmlns="" id="{AB61F5EF-662D-4371-A0C6-F7E2908C71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>
            <a:extLst>
              <a:ext uri="{FF2B5EF4-FFF2-40B4-BE49-F238E27FC236}">
                <a16:creationId xmlns:a16="http://schemas.microsoft.com/office/drawing/2014/main" xmlns="" id="{BD4A9A52-DE76-4E0C-B2F6-7F40623B77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782A1-1168-404D-B2BD-E30034CAF6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535544"/>
      </p:ext>
    </p:extLst>
  </p:cSld>
  <p:clrMapOvr>
    <a:masterClrMapping/>
  </p:clrMapOvr>
  <p:transition spd="slow" advClick="0" advTm="965">
    <p:dissolv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86BF42C-67C8-4E02-BAB0-B792A841B2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3284CF9-32D1-434A-ABCB-3E49F0CB39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86ED244-40D4-4680-927D-61E2F56595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67443-B6DA-4778-9B67-535CD68129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814179"/>
      </p:ext>
    </p:extLst>
  </p:cSld>
  <p:clrMapOvr>
    <a:masterClrMapping/>
  </p:clrMapOvr>
  <p:transition spd="slow" advClick="0" advTm="965">
    <p:dissolv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xmlns="" id="{9715F50D-DF95-4115-9A31-DED0093A35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xmlns="" id="{5C977743-4AD3-4395-ADAF-E07BC9ED43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xmlns="" id="{66F560E3-850A-4F9F-84E5-1433C456C4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EC6A6-E51A-41D0-8C04-34EF931A20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321546"/>
      </p:ext>
    </p:extLst>
  </p:cSld>
  <p:clrMapOvr>
    <a:masterClrMapping/>
  </p:clrMapOvr>
  <p:transition spd="slow" advClick="0" advTm="965">
    <p:dissolv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2">
            <a:extLst>
              <a:ext uri="{FF2B5EF4-FFF2-40B4-BE49-F238E27FC236}">
                <a16:creationId xmlns:a16="http://schemas.microsoft.com/office/drawing/2014/main" xmlns="" id="{0C595018-A1AA-4F53-95A1-65DAC5F99E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3">
            <a:extLst>
              <a:ext uri="{FF2B5EF4-FFF2-40B4-BE49-F238E27FC236}">
                <a16:creationId xmlns:a16="http://schemas.microsoft.com/office/drawing/2014/main" xmlns="" id="{BD89E8AD-9BFD-475A-A6B2-A3BD8071DD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>
            <a:extLst>
              <a:ext uri="{FF2B5EF4-FFF2-40B4-BE49-F238E27FC236}">
                <a16:creationId xmlns:a16="http://schemas.microsoft.com/office/drawing/2014/main" xmlns="" id="{96F93915-EB7E-415C-BCAC-2D4835C55E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26D34-C8B3-4412-9334-68E5535F6E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733766"/>
      </p:ext>
    </p:extLst>
  </p:cSld>
  <p:clrMapOvr>
    <a:masterClrMapping/>
  </p:clrMapOvr>
  <p:transition spd="slow" advClick="0" advTm="965">
    <p:dissolv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2">
            <a:extLst>
              <a:ext uri="{FF2B5EF4-FFF2-40B4-BE49-F238E27FC236}">
                <a16:creationId xmlns:a16="http://schemas.microsoft.com/office/drawing/2014/main" xmlns="" id="{C8674A9E-37BE-49A2-ACD8-D1C66AE199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3">
            <a:extLst>
              <a:ext uri="{FF2B5EF4-FFF2-40B4-BE49-F238E27FC236}">
                <a16:creationId xmlns:a16="http://schemas.microsoft.com/office/drawing/2014/main" xmlns="" id="{A15121D1-76C1-4C02-930D-DE32AC5E81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>
            <a:extLst>
              <a:ext uri="{FF2B5EF4-FFF2-40B4-BE49-F238E27FC236}">
                <a16:creationId xmlns:a16="http://schemas.microsoft.com/office/drawing/2014/main" xmlns="" id="{1348D829-2CF3-4B40-90D6-97D9BFDB7D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8E893-53E4-4025-99B2-8C44BA2767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365577"/>
      </p:ext>
    </p:extLst>
  </p:cSld>
  <p:clrMapOvr>
    <a:masterClrMapping/>
  </p:clrMapOvr>
  <p:transition spd="slow" advClick="0" advTm="965">
    <p:dissolv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2">
            <a:extLst>
              <a:ext uri="{FF2B5EF4-FFF2-40B4-BE49-F238E27FC236}">
                <a16:creationId xmlns:a16="http://schemas.microsoft.com/office/drawing/2014/main" xmlns="" id="{0B3963DB-0985-4227-AAD2-C9306E9223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3">
            <a:extLst>
              <a:ext uri="{FF2B5EF4-FFF2-40B4-BE49-F238E27FC236}">
                <a16:creationId xmlns:a16="http://schemas.microsoft.com/office/drawing/2014/main" xmlns="" id="{29C446E1-5144-4664-8AFE-D3E26C52C6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>
            <a:extLst>
              <a:ext uri="{FF2B5EF4-FFF2-40B4-BE49-F238E27FC236}">
                <a16:creationId xmlns:a16="http://schemas.microsoft.com/office/drawing/2014/main" xmlns="" id="{A6FD8862-9F20-41F8-A892-170B3405D8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F51BA-3D69-489E-8331-7182D8CC8B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027870"/>
      </p:ext>
    </p:extLst>
  </p:cSld>
  <p:clrMapOvr>
    <a:masterClrMapping/>
  </p:clrMapOvr>
  <p:transition spd="slow" advClick="0" advTm="965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60156570"/>
      </p:ext>
    </p:extLst>
  </p:cSld>
  <p:clrMapOvr>
    <a:masterClrMapping/>
  </p:clrMapOvr>
  <p:transition spd="slow" advClick="0" advTm="965">
    <p:dissolv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2">
            <a:extLst>
              <a:ext uri="{FF2B5EF4-FFF2-40B4-BE49-F238E27FC236}">
                <a16:creationId xmlns:a16="http://schemas.microsoft.com/office/drawing/2014/main" xmlns="" id="{B713672D-6405-42BC-A928-368D6E56B1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3">
            <a:extLst>
              <a:ext uri="{FF2B5EF4-FFF2-40B4-BE49-F238E27FC236}">
                <a16:creationId xmlns:a16="http://schemas.microsoft.com/office/drawing/2014/main" xmlns="" id="{9065E9E5-6329-4B53-BC82-F5707FD2C4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>
            <a:extLst>
              <a:ext uri="{FF2B5EF4-FFF2-40B4-BE49-F238E27FC236}">
                <a16:creationId xmlns:a16="http://schemas.microsoft.com/office/drawing/2014/main" xmlns="" id="{0A8BD159-D55A-4465-9446-5CD10C2AFA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A7736-4AC6-4725-A575-6987CB8FEF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681630"/>
      </p:ext>
    </p:extLst>
  </p:cSld>
  <p:clrMapOvr>
    <a:masterClrMapping/>
  </p:clrMapOvr>
  <p:transition spd="slow" advClick="0" advTm="965">
    <p:dissolv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">
            <a:extLst>
              <a:ext uri="{FF2B5EF4-FFF2-40B4-BE49-F238E27FC236}">
                <a16:creationId xmlns:a16="http://schemas.microsoft.com/office/drawing/2014/main" xmlns="" id="{6253D701-20D0-471B-A6BE-CE9B47943D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">
            <a:extLst>
              <a:ext uri="{FF2B5EF4-FFF2-40B4-BE49-F238E27FC236}">
                <a16:creationId xmlns:a16="http://schemas.microsoft.com/office/drawing/2014/main" xmlns="" id="{A3F5AFE8-3463-46BC-A784-745DE14456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>
            <a:extLst>
              <a:ext uri="{FF2B5EF4-FFF2-40B4-BE49-F238E27FC236}">
                <a16:creationId xmlns:a16="http://schemas.microsoft.com/office/drawing/2014/main" xmlns="" id="{7AACCBD2-313D-4A16-8257-E9F593EDFA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81BBC-E62E-4390-B1DF-E4977C7059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043198"/>
      </p:ext>
    </p:extLst>
  </p:cSld>
  <p:clrMapOvr>
    <a:masterClrMapping/>
  </p:clrMapOvr>
  <p:transition spd="slow" advClick="0" advTm="965">
    <p:dissolv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">
            <a:extLst>
              <a:ext uri="{FF2B5EF4-FFF2-40B4-BE49-F238E27FC236}">
                <a16:creationId xmlns:a16="http://schemas.microsoft.com/office/drawing/2014/main" xmlns="" id="{E549472D-C71F-45F4-9F53-323B37EE65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">
            <a:extLst>
              <a:ext uri="{FF2B5EF4-FFF2-40B4-BE49-F238E27FC236}">
                <a16:creationId xmlns:a16="http://schemas.microsoft.com/office/drawing/2014/main" xmlns="" id="{394F2F26-51E9-4F7B-A0B8-FE889336B9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>
            <a:extLst>
              <a:ext uri="{FF2B5EF4-FFF2-40B4-BE49-F238E27FC236}">
                <a16:creationId xmlns:a16="http://schemas.microsoft.com/office/drawing/2014/main" xmlns="" id="{6B94CB23-AC0B-4A9B-92E6-ADCDF9FFCA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5578B-E151-44B8-AAC3-894F0E8916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985038"/>
      </p:ext>
    </p:extLst>
  </p:cSld>
  <p:clrMapOvr>
    <a:masterClrMapping/>
  </p:clrMapOvr>
  <p:transition spd="slow" advClick="0" advTm="965">
    <p:dissolv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">
            <a:extLst>
              <a:ext uri="{FF2B5EF4-FFF2-40B4-BE49-F238E27FC236}">
                <a16:creationId xmlns:a16="http://schemas.microsoft.com/office/drawing/2014/main" xmlns="" id="{A87CA135-C8B2-45D9-8B7E-F38FB97F10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">
            <a:extLst>
              <a:ext uri="{FF2B5EF4-FFF2-40B4-BE49-F238E27FC236}">
                <a16:creationId xmlns:a16="http://schemas.microsoft.com/office/drawing/2014/main" xmlns="" id="{3A673E8E-A803-486C-AA32-FA6C0BEB23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>
            <a:extLst>
              <a:ext uri="{FF2B5EF4-FFF2-40B4-BE49-F238E27FC236}">
                <a16:creationId xmlns:a16="http://schemas.microsoft.com/office/drawing/2014/main" xmlns="" id="{92BF7D6E-8253-4A2F-B13B-B55EF46DEA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AABB9-FE33-4034-8D7D-EE96ACCD1B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531334"/>
      </p:ext>
    </p:extLst>
  </p:cSld>
  <p:clrMapOvr>
    <a:masterClrMapping/>
  </p:clrMapOvr>
  <p:transition spd="slow" advClick="0" advTm="965">
    <p:dissolv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">
            <a:extLst>
              <a:ext uri="{FF2B5EF4-FFF2-40B4-BE49-F238E27FC236}">
                <a16:creationId xmlns:a16="http://schemas.microsoft.com/office/drawing/2014/main" xmlns="" id="{D09B527D-3965-4980-889C-BB1228B469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2">
            <a:extLst>
              <a:ext uri="{FF2B5EF4-FFF2-40B4-BE49-F238E27FC236}">
                <a16:creationId xmlns:a16="http://schemas.microsoft.com/office/drawing/2014/main" xmlns="" id="{97BA1328-FA87-424F-9A2F-375E81B7A2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>
            <a:extLst>
              <a:ext uri="{FF2B5EF4-FFF2-40B4-BE49-F238E27FC236}">
                <a16:creationId xmlns:a16="http://schemas.microsoft.com/office/drawing/2014/main" xmlns="" id="{334D01E8-49AE-4684-8107-9ACB260735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E57BB-1969-4ED7-B04E-6F3DF525E0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505702"/>
      </p:ext>
    </p:extLst>
  </p:cSld>
  <p:clrMapOvr>
    <a:masterClrMapping/>
  </p:clrMapOvr>
  <p:transition spd="slow" advClick="0" advTm="965">
    <p:dissolv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">
            <a:extLst>
              <a:ext uri="{FF2B5EF4-FFF2-40B4-BE49-F238E27FC236}">
                <a16:creationId xmlns:a16="http://schemas.microsoft.com/office/drawing/2014/main" xmlns="" id="{D7572F46-0220-44F8-9A8D-BA4FAA022F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2">
            <a:extLst>
              <a:ext uri="{FF2B5EF4-FFF2-40B4-BE49-F238E27FC236}">
                <a16:creationId xmlns:a16="http://schemas.microsoft.com/office/drawing/2014/main" xmlns="" id="{BDDF2A28-063E-4075-BEAF-A20E33A978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>
            <a:extLst>
              <a:ext uri="{FF2B5EF4-FFF2-40B4-BE49-F238E27FC236}">
                <a16:creationId xmlns:a16="http://schemas.microsoft.com/office/drawing/2014/main" xmlns="" id="{BE757E31-9F8F-4AF7-B49A-80D1D4FA15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AAC8C-AC9F-4CFB-B43C-FD7ADED99A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140742"/>
      </p:ext>
    </p:extLst>
  </p:cSld>
  <p:clrMapOvr>
    <a:masterClrMapping/>
  </p:clrMapOvr>
  <p:transition spd="slow" advClick="0" advTm="965">
    <p:dissolv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">
            <a:extLst>
              <a:ext uri="{FF2B5EF4-FFF2-40B4-BE49-F238E27FC236}">
                <a16:creationId xmlns:a16="http://schemas.microsoft.com/office/drawing/2014/main" xmlns="" id="{3199F71A-D1F1-40F0-B667-41C05BEF42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2">
            <a:extLst>
              <a:ext uri="{FF2B5EF4-FFF2-40B4-BE49-F238E27FC236}">
                <a16:creationId xmlns:a16="http://schemas.microsoft.com/office/drawing/2014/main" xmlns="" id="{CC6226B8-EA24-4D83-86FD-60452E269A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>
            <a:extLst>
              <a:ext uri="{FF2B5EF4-FFF2-40B4-BE49-F238E27FC236}">
                <a16:creationId xmlns:a16="http://schemas.microsoft.com/office/drawing/2014/main" xmlns="" id="{1AEEDB9F-749F-4F3D-BA68-EE9148AB4B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DE45D-7E0A-442A-BD69-A0EE61F5EB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112071"/>
      </p:ext>
    </p:extLst>
  </p:cSld>
  <p:clrMapOvr>
    <a:masterClrMapping/>
  </p:clrMapOvr>
  <p:transition spd="slow" advClick="0" advTm="965">
    <p:dissolv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1ED7124-CD20-4DE1-98D3-F860391E84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48FC043-77C4-4C1F-A7BE-7055F8F30A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D7AFC2B-C0B0-482B-BBED-B66784BD80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9576F-190A-4828-847F-90325CC1FC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01174"/>
      </p:ext>
    </p:extLst>
  </p:cSld>
  <p:clrMapOvr>
    <a:masterClrMapping/>
  </p:clrMapOvr>
  <p:transition spd="slow" advClick="0" advTm="965">
    <p:dissolv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">
            <a:extLst>
              <a:ext uri="{FF2B5EF4-FFF2-40B4-BE49-F238E27FC236}">
                <a16:creationId xmlns:a16="http://schemas.microsoft.com/office/drawing/2014/main" xmlns="" id="{26679121-46AC-4043-8662-EDC1C7CCDA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2">
            <a:extLst>
              <a:ext uri="{FF2B5EF4-FFF2-40B4-BE49-F238E27FC236}">
                <a16:creationId xmlns:a16="http://schemas.microsoft.com/office/drawing/2014/main" xmlns="" id="{5924013E-15AE-4E08-877B-4DC36AD168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>
            <a:extLst>
              <a:ext uri="{FF2B5EF4-FFF2-40B4-BE49-F238E27FC236}">
                <a16:creationId xmlns:a16="http://schemas.microsoft.com/office/drawing/2014/main" xmlns="" id="{D5B40DF8-0FE3-4403-A85A-6D9B55AEF26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D0EC7-6610-4436-B562-0674EC5A33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784993"/>
      </p:ext>
    </p:extLst>
  </p:cSld>
  <p:clrMapOvr>
    <a:masterClrMapping/>
  </p:clrMapOvr>
  <p:transition spd="slow" advClick="0" advTm="965">
    <p:dissolv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">
            <a:extLst>
              <a:ext uri="{FF2B5EF4-FFF2-40B4-BE49-F238E27FC236}">
                <a16:creationId xmlns:a16="http://schemas.microsoft.com/office/drawing/2014/main" xmlns="" id="{0BD591AC-3AC8-44A6-ABE8-04CA84E001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2">
            <a:extLst>
              <a:ext uri="{FF2B5EF4-FFF2-40B4-BE49-F238E27FC236}">
                <a16:creationId xmlns:a16="http://schemas.microsoft.com/office/drawing/2014/main" xmlns="" id="{62E3D0FE-0FFE-47C3-B806-9AA46AE517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>
            <a:extLst>
              <a:ext uri="{FF2B5EF4-FFF2-40B4-BE49-F238E27FC236}">
                <a16:creationId xmlns:a16="http://schemas.microsoft.com/office/drawing/2014/main" xmlns="" id="{D97BF13D-BD0F-4A0E-830F-1A00A9AC3B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3C5AC-23DC-4044-B09C-963FE6481D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762141"/>
      </p:ext>
    </p:extLst>
  </p:cSld>
  <p:clrMapOvr>
    <a:masterClrMapping/>
  </p:clrMapOvr>
  <p:transition spd="slow" advClick="0" advTm="965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56188784"/>
      </p:ext>
    </p:extLst>
  </p:cSld>
  <p:clrMapOvr>
    <a:masterClrMapping/>
  </p:clrMapOvr>
  <p:transition spd="slow" advClick="0" advTm="965">
    <p:dissolv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">
            <a:extLst>
              <a:ext uri="{FF2B5EF4-FFF2-40B4-BE49-F238E27FC236}">
                <a16:creationId xmlns:a16="http://schemas.microsoft.com/office/drawing/2014/main" xmlns="" id="{26126831-A5D8-4F01-88E7-2C829BC493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">
            <a:extLst>
              <a:ext uri="{FF2B5EF4-FFF2-40B4-BE49-F238E27FC236}">
                <a16:creationId xmlns:a16="http://schemas.microsoft.com/office/drawing/2014/main" xmlns="" id="{A93B7154-3A3E-4E27-99E3-2A863696FE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>
            <a:extLst>
              <a:ext uri="{FF2B5EF4-FFF2-40B4-BE49-F238E27FC236}">
                <a16:creationId xmlns:a16="http://schemas.microsoft.com/office/drawing/2014/main" xmlns="" id="{D02D1B94-925F-4C75-B6CA-99722EE805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FAC00-9B8B-492F-9B47-E740E3127E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361412"/>
      </p:ext>
    </p:extLst>
  </p:cSld>
  <p:clrMapOvr>
    <a:masterClrMapping/>
  </p:clrMapOvr>
  <p:transition spd="slow" advClick="0" advTm="965">
    <p:dissolv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">
            <a:extLst>
              <a:ext uri="{FF2B5EF4-FFF2-40B4-BE49-F238E27FC236}">
                <a16:creationId xmlns:a16="http://schemas.microsoft.com/office/drawing/2014/main" xmlns="" id="{1AAFE092-F9FF-48E6-80F1-9522FE0DEF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">
            <a:extLst>
              <a:ext uri="{FF2B5EF4-FFF2-40B4-BE49-F238E27FC236}">
                <a16:creationId xmlns:a16="http://schemas.microsoft.com/office/drawing/2014/main" xmlns="" id="{2ED73084-CE59-4D58-958D-8404101B79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>
            <a:extLst>
              <a:ext uri="{FF2B5EF4-FFF2-40B4-BE49-F238E27FC236}">
                <a16:creationId xmlns:a16="http://schemas.microsoft.com/office/drawing/2014/main" xmlns="" id="{0450F4DD-F3FC-460E-B70E-8FD3D0B4C0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8EB6-8A20-4930-91EF-75FD2DE3EB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210789"/>
      </p:ext>
    </p:extLst>
  </p:cSld>
  <p:clrMapOvr>
    <a:masterClrMapping/>
  </p:clrMapOvr>
  <p:transition spd="slow" advClick="0" advTm="965">
    <p:dissolv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4">
            <a:extLst>
              <a:ext uri="{FF2B5EF4-FFF2-40B4-BE49-F238E27FC236}">
                <a16:creationId xmlns:a16="http://schemas.microsoft.com/office/drawing/2014/main" xmlns="" id="{C1156AF5-EE88-4E58-AE4D-16649208F8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5">
            <a:extLst>
              <a:ext uri="{FF2B5EF4-FFF2-40B4-BE49-F238E27FC236}">
                <a16:creationId xmlns:a16="http://schemas.microsoft.com/office/drawing/2014/main" xmlns="" id="{76065BBC-0126-4E11-8876-C90C2FBDC4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>
            <a:extLst>
              <a:ext uri="{FF2B5EF4-FFF2-40B4-BE49-F238E27FC236}">
                <a16:creationId xmlns:a16="http://schemas.microsoft.com/office/drawing/2014/main" xmlns="" id="{04D6C273-0DB8-4E8E-8106-87E63E297F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78786-8584-4BED-B027-FC72C32EE9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419001"/>
      </p:ext>
    </p:extLst>
  </p:cSld>
  <p:clrMapOvr>
    <a:masterClrMapping/>
  </p:clrMapOvr>
  <p:transition spd="slow" advClick="0" advTm="965">
    <p:dissolv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4">
            <a:extLst>
              <a:ext uri="{FF2B5EF4-FFF2-40B4-BE49-F238E27FC236}">
                <a16:creationId xmlns:a16="http://schemas.microsoft.com/office/drawing/2014/main" xmlns="" id="{EFEDDE22-B1B1-411A-A7A2-AE10690EDA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5">
            <a:extLst>
              <a:ext uri="{FF2B5EF4-FFF2-40B4-BE49-F238E27FC236}">
                <a16:creationId xmlns:a16="http://schemas.microsoft.com/office/drawing/2014/main" xmlns="" id="{A0963FD5-E36B-4152-8661-28E94C49CE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>
            <a:extLst>
              <a:ext uri="{FF2B5EF4-FFF2-40B4-BE49-F238E27FC236}">
                <a16:creationId xmlns:a16="http://schemas.microsoft.com/office/drawing/2014/main" xmlns="" id="{D55A31B8-7DE0-49C5-8EF7-CB2DE913B5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6C31A-D472-484B-9931-8E6C0C687F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610"/>
      </p:ext>
    </p:extLst>
  </p:cSld>
  <p:clrMapOvr>
    <a:masterClrMapping/>
  </p:clrMapOvr>
  <p:transition spd="slow" advClick="0" advTm="965">
    <p:dissolv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4">
            <a:extLst>
              <a:ext uri="{FF2B5EF4-FFF2-40B4-BE49-F238E27FC236}">
                <a16:creationId xmlns:a16="http://schemas.microsoft.com/office/drawing/2014/main" xmlns="" id="{86FA81CB-51E0-45E1-80E5-2E87CA9AA6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5">
            <a:extLst>
              <a:ext uri="{FF2B5EF4-FFF2-40B4-BE49-F238E27FC236}">
                <a16:creationId xmlns:a16="http://schemas.microsoft.com/office/drawing/2014/main" xmlns="" id="{C73522D1-2B66-46C7-823B-3AABED802A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>
            <a:extLst>
              <a:ext uri="{FF2B5EF4-FFF2-40B4-BE49-F238E27FC236}">
                <a16:creationId xmlns:a16="http://schemas.microsoft.com/office/drawing/2014/main" xmlns="" id="{C55CC061-DBE1-4FEC-B5DC-618402566E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09DD4-9DCF-4F65-A2BF-B28A76C30A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372685"/>
      </p:ext>
    </p:extLst>
  </p:cSld>
  <p:clrMapOvr>
    <a:masterClrMapping/>
  </p:clrMapOvr>
  <p:transition spd="slow" advClick="0" advTm="965">
    <p:dissolv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EDBD75B-FECF-4D51-B103-016265AF99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180989F-7596-4BAA-BBB2-0E37EB8736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F6B34E5-C1FC-4E03-9587-87614C2981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72470-B468-4CB3-B0D7-CCBC75EAD6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384513"/>
      </p:ext>
    </p:extLst>
  </p:cSld>
  <p:clrMapOvr>
    <a:masterClrMapping/>
  </p:clrMapOvr>
  <p:transition spd="slow" advClick="0" advTm="965">
    <p:dissolv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4">
            <a:extLst>
              <a:ext uri="{FF2B5EF4-FFF2-40B4-BE49-F238E27FC236}">
                <a16:creationId xmlns:a16="http://schemas.microsoft.com/office/drawing/2014/main" xmlns="" id="{9FAB12AF-9E9E-4BC5-9DD6-E059CC7F86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5">
            <a:extLst>
              <a:ext uri="{FF2B5EF4-FFF2-40B4-BE49-F238E27FC236}">
                <a16:creationId xmlns:a16="http://schemas.microsoft.com/office/drawing/2014/main" xmlns="" id="{897F0ECE-7552-42BF-9E08-D88C8F2E63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>
            <a:extLst>
              <a:ext uri="{FF2B5EF4-FFF2-40B4-BE49-F238E27FC236}">
                <a16:creationId xmlns:a16="http://schemas.microsoft.com/office/drawing/2014/main" xmlns="" id="{FC536105-2030-40A2-A96C-716411B0D7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BF32D-B1FC-48CE-93C3-4B00162C5D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116243"/>
      </p:ext>
    </p:extLst>
  </p:cSld>
  <p:clrMapOvr>
    <a:masterClrMapping/>
  </p:clrMapOvr>
  <p:transition spd="slow" advClick="0" advTm="965">
    <p:dissolv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4">
            <a:extLst>
              <a:ext uri="{FF2B5EF4-FFF2-40B4-BE49-F238E27FC236}">
                <a16:creationId xmlns:a16="http://schemas.microsoft.com/office/drawing/2014/main" xmlns="" id="{60B65E23-0388-4CDB-877D-5CCD985171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5">
            <a:extLst>
              <a:ext uri="{FF2B5EF4-FFF2-40B4-BE49-F238E27FC236}">
                <a16:creationId xmlns:a16="http://schemas.microsoft.com/office/drawing/2014/main" xmlns="" id="{3E3FD86F-35C3-41FA-A678-E7A6627A66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>
            <a:extLst>
              <a:ext uri="{FF2B5EF4-FFF2-40B4-BE49-F238E27FC236}">
                <a16:creationId xmlns:a16="http://schemas.microsoft.com/office/drawing/2014/main" xmlns="" id="{9659F336-B12D-42B7-8817-DF8C4ABA64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346AF-5E32-4215-B2CE-59B18BE02C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633387"/>
      </p:ext>
    </p:extLst>
  </p:cSld>
  <p:clrMapOvr>
    <a:masterClrMapping/>
  </p:clrMapOvr>
  <p:transition spd="slow" advClick="0" advTm="965">
    <p:dissolv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>
            <a:extLst>
              <a:ext uri="{FF2B5EF4-FFF2-40B4-BE49-F238E27FC236}">
                <a16:creationId xmlns:a16="http://schemas.microsoft.com/office/drawing/2014/main" xmlns="" id="{6509A0D5-E0F7-4FCA-9593-5E31EDA7EE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5">
            <a:extLst>
              <a:ext uri="{FF2B5EF4-FFF2-40B4-BE49-F238E27FC236}">
                <a16:creationId xmlns:a16="http://schemas.microsoft.com/office/drawing/2014/main" xmlns="" id="{E9E28C5D-9B64-4D13-9310-7C90A74703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>
            <a:extLst>
              <a:ext uri="{FF2B5EF4-FFF2-40B4-BE49-F238E27FC236}">
                <a16:creationId xmlns:a16="http://schemas.microsoft.com/office/drawing/2014/main" xmlns="" id="{42C8C515-627E-4C90-8409-F0DBC86870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6FCC5-0B9C-4DD4-B489-8AC434D5CD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107788"/>
      </p:ext>
    </p:extLst>
  </p:cSld>
  <p:clrMapOvr>
    <a:masterClrMapping/>
  </p:clrMapOvr>
  <p:transition spd="slow" advClick="0" advTm="965">
    <p:dissolv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E187E82-8B72-4C23-BA2A-37E3C549C2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F09460C-F02C-44EB-AFA0-57CE9796D7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EEDDC24-4BC2-4195-870A-FD30BD17AA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0A366-A1B8-4123-8716-204136C266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179161"/>
      </p:ext>
    </p:extLst>
  </p:cSld>
  <p:clrMapOvr>
    <a:masterClrMapping/>
  </p:clrMapOvr>
  <p:transition spd="slow" advClick="0" advTm="965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3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4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345" r:id="rId1"/>
    <p:sldLayoutId id="2147485346" r:id="rId2"/>
    <p:sldLayoutId id="2147485347" r:id="rId3"/>
    <p:sldLayoutId id="2147485348" r:id="rId4"/>
    <p:sldLayoutId id="2147485349" r:id="rId5"/>
    <p:sldLayoutId id="2147485350" r:id="rId6"/>
    <p:sldLayoutId id="2147485351" r:id="rId7"/>
    <p:sldLayoutId id="2147485352" r:id="rId8"/>
    <p:sldLayoutId id="2147485353" r:id="rId9"/>
    <p:sldLayoutId id="2147485354" r:id="rId10"/>
    <p:sldLayoutId id="2147485355" r:id="rId11"/>
    <p:sldLayoutId id="2147485477" r:id="rId12"/>
    <p:sldLayoutId id="2147485478" r:id="rId13"/>
    <p:sldLayoutId id="2147485479" r:id="rId14"/>
  </p:sldLayoutIdLst>
  <p:transition spd="slow" advClick="0" advTm="965">
    <p:dissolv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日期占位符 4">
            <a:extLst>
              <a:ext uri="{FF2B5EF4-FFF2-40B4-BE49-F238E27FC236}">
                <a16:creationId xmlns:a16="http://schemas.microsoft.com/office/drawing/2014/main" xmlns="" id="{06A6D6BF-A65F-45F7-A5A8-86262DFCCF9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912495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1" name="页脚占位符 5">
            <a:extLst>
              <a:ext uri="{FF2B5EF4-FFF2-40B4-BE49-F238E27FC236}">
                <a16:creationId xmlns:a16="http://schemas.microsoft.com/office/drawing/2014/main" xmlns="" id="{EBE037DA-C21C-4F34-B70D-DEA0E227A98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912495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2" name="灯片编号占位符 6">
            <a:extLst>
              <a:ext uri="{FF2B5EF4-FFF2-40B4-BE49-F238E27FC236}">
                <a16:creationId xmlns:a16="http://schemas.microsoft.com/office/drawing/2014/main" xmlns="" id="{1446BC99-61B8-4A83-93E5-FBC8D3BB597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fld id="{1EEA27D1-D2EE-4790-99F6-BD798C405D88}" type="slidenum">
              <a:rPr lang="zh-CN" altLang="en-US"/>
              <a:pPr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44" r:id="rId1"/>
    <p:sldLayoutId id="2147485445" r:id="rId2"/>
    <p:sldLayoutId id="2147485446" r:id="rId3"/>
    <p:sldLayoutId id="2147485447" r:id="rId4"/>
    <p:sldLayoutId id="2147485448" r:id="rId5"/>
    <p:sldLayoutId id="2147485449" r:id="rId6"/>
    <p:sldLayoutId id="2147485450" r:id="rId7"/>
    <p:sldLayoutId id="2147485451" r:id="rId8"/>
    <p:sldLayoutId id="2147485452" r:id="rId9"/>
    <p:sldLayoutId id="2147485453" r:id="rId10"/>
    <p:sldLayoutId id="2147485454" r:id="rId11"/>
  </p:sldLayoutIdLst>
  <p:transition spd="slow" advClick="0" advTm="965">
    <p:dissolv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日期占位符 3">
            <a:extLst>
              <a:ext uri="{FF2B5EF4-FFF2-40B4-BE49-F238E27FC236}">
                <a16:creationId xmlns:a16="http://schemas.microsoft.com/office/drawing/2014/main" xmlns="" id="{29FDD463-D2F1-4C6F-A87C-EA9897CFF36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912495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5" name="页脚占位符 4">
            <a:extLst>
              <a:ext uri="{FF2B5EF4-FFF2-40B4-BE49-F238E27FC236}">
                <a16:creationId xmlns:a16="http://schemas.microsoft.com/office/drawing/2014/main" xmlns="" id="{8490D33E-71AF-4B49-82E2-980E038E6FA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912495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6" name="灯片编号占位符 5">
            <a:extLst>
              <a:ext uri="{FF2B5EF4-FFF2-40B4-BE49-F238E27FC236}">
                <a16:creationId xmlns:a16="http://schemas.microsoft.com/office/drawing/2014/main" xmlns="" id="{B5E2DD46-F324-4AB9-9EC1-399A570D869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fld id="{A6FE8C7E-0EFF-4769-9677-7D44EE0B5CBC}" type="slidenum">
              <a:rPr lang="zh-CN" altLang="en-US"/>
              <a:pPr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55" r:id="rId1"/>
    <p:sldLayoutId id="2147485456" r:id="rId2"/>
    <p:sldLayoutId id="2147485457" r:id="rId3"/>
    <p:sldLayoutId id="2147485458" r:id="rId4"/>
    <p:sldLayoutId id="2147485459" r:id="rId5"/>
    <p:sldLayoutId id="2147485460" r:id="rId6"/>
    <p:sldLayoutId id="2147485461" r:id="rId7"/>
    <p:sldLayoutId id="2147485462" r:id="rId8"/>
    <p:sldLayoutId id="2147485463" r:id="rId9"/>
    <p:sldLayoutId id="2147485464" r:id="rId10"/>
    <p:sldLayoutId id="2147485465" r:id="rId11"/>
  </p:sldLayoutIdLst>
  <p:transition spd="slow" advClick="0" advTm="965">
    <p:dissolv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日期占位符 3">
            <a:extLst>
              <a:ext uri="{FF2B5EF4-FFF2-40B4-BE49-F238E27FC236}">
                <a16:creationId xmlns:a16="http://schemas.microsoft.com/office/drawing/2014/main" xmlns="" id="{E1B8EE39-77AC-4215-8526-B9C70F07B3B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912495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39" name="页脚占位符 4">
            <a:extLst>
              <a:ext uri="{FF2B5EF4-FFF2-40B4-BE49-F238E27FC236}">
                <a16:creationId xmlns:a16="http://schemas.microsoft.com/office/drawing/2014/main" xmlns="" id="{0C40B71B-B932-4FA0-A809-7D665E11F88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912495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0" name="灯片编号占位符 5">
            <a:extLst>
              <a:ext uri="{FF2B5EF4-FFF2-40B4-BE49-F238E27FC236}">
                <a16:creationId xmlns:a16="http://schemas.microsoft.com/office/drawing/2014/main" xmlns="" id="{83041E91-61A8-4D82-8F7A-E63BB6587DF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fld id="{CEDB9248-F3E5-41FD-831B-9BF6BD968942}" type="slidenum">
              <a:rPr lang="zh-CN" altLang="en-US"/>
              <a:pPr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66" r:id="rId1"/>
    <p:sldLayoutId id="2147485467" r:id="rId2"/>
    <p:sldLayoutId id="2147485468" r:id="rId3"/>
    <p:sldLayoutId id="2147485469" r:id="rId4"/>
    <p:sldLayoutId id="2147485470" r:id="rId5"/>
    <p:sldLayoutId id="2147485471" r:id="rId6"/>
    <p:sldLayoutId id="2147485472" r:id="rId7"/>
    <p:sldLayoutId id="2147485473" r:id="rId8"/>
    <p:sldLayoutId id="2147485474" r:id="rId9"/>
    <p:sldLayoutId id="2147485475" r:id="rId10"/>
    <p:sldLayoutId id="2147485476" r:id="rId11"/>
  </p:sldLayoutIdLst>
  <p:transition spd="slow" advClick="0" advTm="965">
    <p:dissolv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356" r:id="rId1"/>
    <p:sldLayoutId id="2147485357" r:id="rId2"/>
    <p:sldLayoutId id="2147485358" r:id="rId3"/>
    <p:sldLayoutId id="2147485359" r:id="rId4"/>
    <p:sldLayoutId id="2147485360" r:id="rId5"/>
    <p:sldLayoutId id="2147485361" r:id="rId6"/>
    <p:sldLayoutId id="2147485362" r:id="rId7"/>
    <p:sldLayoutId id="2147485363" r:id="rId8"/>
    <p:sldLayoutId id="2147485364" r:id="rId9"/>
    <p:sldLayoutId id="2147485365" r:id="rId10"/>
    <p:sldLayoutId id="2147485366" r:id="rId11"/>
  </p:sldLayoutIdLst>
  <p:transition spd="slow" advClick="0" advTm="965">
    <p:dissolv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>
            <a:extLst>
              <a:ext uri="{FF2B5EF4-FFF2-40B4-BE49-F238E27FC236}">
                <a16:creationId xmlns:a16="http://schemas.microsoft.com/office/drawing/2014/main" xmlns="" id="{879152B9-D7A5-4F38-A3B8-15DE344B438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" b="14035"/>
          <a:stretch>
            <a:fillRect/>
          </a:stretch>
        </p:blipFill>
        <p:spPr bwMode="auto">
          <a:xfrm>
            <a:off x="0" y="-30163"/>
            <a:ext cx="12180888" cy="6981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67" r:id="rId1"/>
    <p:sldLayoutId id="2147485368" r:id="rId2"/>
    <p:sldLayoutId id="2147485369" r:id="rId3"/>
    <p:sldLayoutId id="2147485370" r:id="rId4"/>
    <p:sldLayoutId id="2147485371" r:id="rId5"/>
    <p:sldLayoutId id="2147485372" r:id="rId6"/>
    <p:sldLayoutId id="2147485373" r:id="rId7"/>
    <p:sldLayoutId id="2147485374" r:id="rId8"/>
    <p:sldLayoutId id="2147485375" r:id="rId9"/>
    <p:sldLayoutId id="2147485376" r:id="rId10"/>
    <p:sldLayoutId id="2147485377" r:id="rId11"/>
  </p:sldLayoutIdLst>
  <p:transition spd="slow" advClick="0" advTm="965">
    <p:dissolv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>
            <a:extLst>
              <a:ext uri="{FF2B5EF4-FFF2-40B4-BE49-F238E27FC236}">
                <a16:creationId xmlns:a16="http://schemas.microsoft.com/office/drawing/2014/main" xmlns="" id="{8061A38A-C738-49A4-AFCF-EF94F822DA0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5" b="20706"/>
          <a:stretch>
            <a:fillRect/>
          </a:stretch>
        </p:blipFill>
        <p:spPr bwMode="auto">
          <a:xfrm>
            <a:off x="0" y="0"/>
            <a:ext cx="12203113" cy="690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78" r:id="rId1"/>
    <p:sldLayoutId id="2147485379" r:id="rId2"/>
    <p:sldLayoutId id="2147485380" r:id="rId3"/>
    <p:sldLayoutId id="2147485381" r:id="rId4"/>
    <p:sldLayoutId id="2147485382" r:id="rId5"/>
    <p:sldLayoutId id="2147485383" r:id="rId6"/>
    <p:sldLayoutId id="2147485384" r:id="rId7"/>
    <p:sldLayoutId id="2147485385" r:id="rId8"/>
    <p:sldLayoutId id="2147485386" r:id="rId9"/>
    <p:sldLayoutId id="2147485387" r:id="rId10"/>
    <p:sldLayoutId id="2147485388" r:id="rId11"/>
  </p:sldLayoutIdLst>
  <p:transition spd="slow" advClick="0" advTm="965">
    <p:dissolv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>
            <a:extLst>
              <a:ext uri="{FF2B5EF4-FFF2-40B4-BE49-F238E27FC236}">
                <a16:creationId xmlns:a16="http://schemas.microsoft.com/office/drawing/2014/main" xmlns="" id="{42C4BC17-E1DF-4ACE-99FB-8FD73E6D00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5" b="14848"/>
          <a:stretch>
            <a:fillRect/>
          </a:stretch>
        </p:blipFill>
        <p:spPr bwMode="auto">
          <a:xfrm>
            <a:off x="0" y="0"/>
            <a:ext cx="12203113" cy="692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89" r:id="rId1"/>
    <p:sldLayoutId id="2147485390" r:id="rId2"/>
    <p:sldLayoutId id="2147485391" r:id="rId3"/>
    <p:sldLayoutId id="2147485392" r:id="rId4"/>
    <p:sldLayoutId id="2147485393" r:id="rId5"/>
    <p:sldLayoutId id="2147485394" r:id="rId6"/>
    <p:sldLayoutId id="2147485395" r:id="rId7"/>
    <p:sldLayoutId id="2147485396" r:id="rId8"/>
    <p:sldLayoutId id="2147485397" r:id="rId9"/>
    <p:sldLayoutId id="2147485398" r:id="rId10"/>
    <p:sldLayoutId id="2147485399" r:id="rId11"/>
  </p:sldLayoutIdLst>
  <p:transition spd="slow" advClick="0" advTm="965">
    <p:dissolv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6">
            <a:extLst>
              <a:ext uri="{FF2B5EF4-FFF2-40B4-BE49-F238E27FC236}">
                <a16:creationId xmlns:a16="http://schemas.microsoft.com/office/drawing/2014/main" xmlns="" id="{6CA4774A-3486-4133-B630-4DCD57696F4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912495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5" name="页脚占位符 7">
            <a:extLst>
              <a:ext uri="{FF2B5EF4-FFF2-40B4-BE49-F238E27FC236}">
                <a16:creationId xmlns:a16="http://schemas.microsoft.com/office/drawing/2014/main" xmlns="" id="{C73E6915-F74A-45C1-AF3B-D7D29D6E442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912495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6" name="灯片编号占位符 8">
            <a:extLst>
              <a:ext uri="{FF2B5EF4-FFF2-40B4-BE49-F238E27FC236}">
                <a16:creationId xmlns:a16="http://schemas.microsoft.com/office/drawing/2014/main" xmlns="" id="{9DB548C3-B9D0-4374-BAFE-4292D63D916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fld id="{41E7E2A4-D2F6-488B-962D-027BD0788BB3}" type="slidenum">
              <a:rPr lang="zh-CN" altLang="en-US"/>
              <a:pPr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00" r:id="rId1"/>
    <p:sldLayoutId id="2147485401" r:id="rId2"/>
    <p:sldLayoutId id="2147485402" r:id="rId3"/>
    <p:sldLayoutId id="2147485403" r:id="rId4"/>
    <p:sldLayoutId id="2147485404" r:id="rId5"/>
    <p:sldLayoutId id="2147485405" r:id="rId6"/>
    <p:sldLayoutId id="2147485406" r:id="rId7"/>
    <p:sldLayoutId id="2147485407" r:id="rId8"/>
    <p:sldLayoutId id="2147485408" r:id="rId9"/>
    <p:sldLayoutId id="2147485409" r:id="rId10"/>
    <p:sldLayoutId id="2147485410" r:id="rId11"/>
  </p:sldLayoutIdLst>
  <p:transition spd="slow" advClick="0" advTm="965">
    <p:dissolv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2">
            <a:extLst>
              <a:ext uri="{FF2B5EF4-FFF2-40B4-BE49-F238E27FC236}">
                <a16:creationId xmlns:a16="http://schemas.microsoft.com/office/drawing/2014/main" xmlns="" id="{2B2670A5-923A-4790-9BC6-19E91EF7640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912495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19" name="页脚占位符 3">
            <a:extLst>
              <a:ext uri="{FF2B5EF4-FFF2-40B4-BE49-F238E27FC236}">
                <a16:creationId xmlns:a16="http://schemas.microsoft.com/office/drawing/2014/main" xmlns="" id="{50EBA56E-8C63-444C-B1BD-B654D8B00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912495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0" name="灯片编号占位符 4">
            <a:extLst>
              <a:ext uri="{FF2B5EF4-FFF2-40B4-BE49-F238E27FC236}">
                <a16:creationId xmlns:a16="http://schemas.microsoft.com/office/drawing/2014/main" xmlns="" id="{D2B5F4AE-F6FF-4510-97D1-ACC1A2A8354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fld id="{6F2315BA-A204-4B45-A30D-2DF63418F435}" type="slidenum">
              <a:rPr lang="zh-CN" altLang="en-US"/>
              <a:pPr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1" r:id="rId1"/>
    <p:sldLayoutId id="2147485412" r:id="rId2"/>
    <p:sldLayoutId id="2147485413" r:id="rId3"/>
    <p:sldLayoutId id="2147485414" r:id="rId4"/>
    <p:sldLayoutId id="2147485415" r:id="rId5"/>
    <p:sldLayoutId id="2147485416" r:id="rId6"/>
    <p:sldLayoutId id="2147485417" r:id="rId7"/>
    <p:sldLayoutId id="2147485418" r:id="rId8"/>
    <p:sldLayoutId id="2147485419" r:id="rId9"/>
    <p:sldLayoutId id="2147485420" r:id="rId10"/>
    <p:sldLayoutId id="2147485421" r:id="rId11"/>
  </p:sldLayoutIdLst>
  <p:transition spd="slow" advClick="0" advTm="965">
    <p:dissolv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1">
            <a:extLst>
              <a:ext uri="{FF2B5EF4-FFF2-40B4-BE49-F238E27FC236}">
                <a16:creationId xmlns:a16="http://schemas.microsoft.com/office/drawing/2014/main" xmlns="" id="{D0E896F8-7196-4672-AB28-39377910401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912495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3" name="页脚占位符 2">
            <a:extLst>
              <a:ext uri="{FF2B5EF4-FFF2-40B4-BE49-F238E27FC236}">
                <a16:creationId xmlns:a16="http://schemas.microsoft.com/office/drawing/2014/main" xmlns="" id="{640814C0-330A-4EE1-8214-9FC6ECE7CD7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912495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4" name="灯片编号占位符 3">
            <a:extLst>
              <a:ext uri="{FF2B5EF4-FFF2-40B4-BE49-F238E27FC236}">
                <a16:creationId xmlns:a16="http://schemas.microsoft.com/office/drawing/2014/main" xmlns="" id="{7EBC5346-8E54-43C5-B7AE-68F87B16604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fld id="{F5B04B17-289C-4A76-9E78-1131A397F387}" type="slidenum">
              <a:rPr lang="zh-CN" altLang="en-US"/>
              <a:pPr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2" r:id="rId1"/>
    <p:sldLayoutId id="2147485423" r:id="rId2"/>
    <p:sldLayoutId id="2147485424" r:id="rId3"/>
    <p:sldLayoutId id="2147485425" r:id="rId4"/>
    <p:sldLayoutId id="2147485426" r:id="rId5"/>
    <p:sldLayoutId id="2147485427" r:id="rId6"/>
    <p:sldLayoutId id="2147485428" r:id="rId7"/>
    <p:sldLayoutId id="2147485429" r:id="rId8"/>
    <p:sldLayoutId id="2147485430" r:id="rId9"/>
    <p:sldLayoutId id="2147485431" r:id="rId10"/>
    <p:sldLayoutId id="2147485432" r:id="rId11"/>
  </p:sldLayoutIdLst>
  <p:transition spd="slow" advClick="0" advTm="965">
    <p:dissolv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4">
            <a:extLst>
              <a:ext uri="{FF2B5EF4-FFF2-40B4-BE49-F238E27FC236}">
                <a16:creationId xmlns:a16="http://schemas.microsoft.com/office/drawing/2014/main" xmlns="" id="{3BD6924C-D24F-43A9-9541-08DAB3F340B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912495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67" name="页脚占位符 5">
            <a:extLst>
              <a:ext uri="{FF2B5EF4-FFF2-40B4-BE49-F238E27FC236}">
                <a16:creationId xmlns:a16="http://schemas.microsoft.com/office/drawing/2014/main" xmlns="" id="{F828EED0-5EAE-4FDF-8095-69840F4B7F0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912495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68" name="灯片编号占位符 6">
            <a:extLst>
              <a:ext uri="{FF2B5EF4-FFF2-40B4-BE49-F238E27FC236}">
                <a16:creationId xmlns:a16="http://schemas.microsoft.com/office/drawing/2014/main" xmlns="" id="{5C45ECE4-7EDA-4A8D-8C6B-13238AC65D9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fld id="{29E71495-EB80-40A8-959F-7EA430B98630}" type="slidenum">
              <a:rPr lang="zh-CN" altLang="en-US"/>
              <a:pPr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33" r:id="rId1"/>
    <p:sldLayoutId id="2147485434" r:id="rId2"/>
    <p:sldLayoutId id="2147485435" r:id="rId3"/>
    <p:sldLayoutId id="2147485436" r:id="rId4"/>
    <p:sldLayoutId id="2147485437" r:id="rId5"/>
    <p:sldLayoutId id="2147485438" r:id="rId6"/>
    <p:sldLayoutId id="2147485439" r:id="rId7"/>
    <p:sldLayoutId id="2147485440" r:id="rId8"/>
    <p:sldLayoutId id="2147485441" r:id="rId9"/>
    <p:sldLayoutId id="2147485442" r:id="rId10"/>
    <p:sldLayoutId id="2147485443" r:id="rId11"/>
  </p:sldLayoutIdLst>
  <p:transition spd="slow" advClick="0" advTm="965">
    <p:dissolv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notesSlide" Target="../notesSlides/notesSlide11.xml"/><Relationship Id="rId5" Type="http://schemas.openxmlformats.org/officeDocument/2006/relationships/tags" Target="../tags/tag10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9.xml"/><Relationship Id="rId9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994307A-C0A0-44AA-B99F-B9A4304AD5E9}"/>
              </a:ext>
            </a:extLst>
          </p:cNvPr>
          <p:cNvSpPr/>
          <p:nvPr/>
        </p:nvSpPr>
        <p:spPr bwMode="auto">
          <a:xfrm>
            <a:off x="1582057" y="740229"/>
            <a:ext cx="10290629" cy="44558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solidFill>
              <a:srgbClr val="4A85C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59425A3-0481-4637-B35E-E316382EE3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5847" y="3575549"/>
            <a:ext cx="6816725" cy="70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400" dirty="0">
                <a:solidFill>
                  <a:schemeClr val="accent5">
                    <a:lumMod val="50000"/>
                  </a:schemeClr>
                </a:solidFill>
                <a:latin typeface="+mj-lt"/>
                <a:ea typeface="方正兰亭超细黑简体" panose="02000000000000000000" pitchFamily="2" charset="-122"/>
              </a:rPr>
              <a:t>Lorem ipsum dolor sit amet, consectetuer adipiscing elit. Maecenas porttitor congue massa. Fusce posuere, magna sed pulvinar ultricies, </a:t>
            </a:r>
            <a:r>
              <a:rPr lang="en-US" altLang="zh-CN" sz="1400">
                <a:solidFill>
                  <a:schemeClr val="accent5">
                    <a:lumMod val="50000"/>
                  </a:schemeClr>
                </a:solidFill>
                <a:latin typeface="+mj-lt"/>
                <a:ea typeface="方正兰亭超细黑简体" panose="02000000000000000000" pitchFamily="2" charset="-122"/>
              </a:rPr>
              <a:t>purus lectus</a:t>
            </a:r>
            <a:endParaRPr lang="en-US" altLang="zh-CN" sz="1400" dirty="0">
              <a:solidFill>
                <a:schemeClr val="accent5">
                  <a:lumMod val="50000"/>
                </a:schemeClr>
              </a:solidFill>
              <a:latin typeface="+mj-lt"/>
              <a:ea typeface="方正兰亭超细黑简体" panose="02000000000000000000" pitchFamily="2" charset="-122"/>
            </a:endParaRPr>
          </a:p>
        </p:txBody>
      </p:sp>
      <p:sp>
        <p:nvSpPr>
          <p:cNvPr id="93188" name="文本框 6">
            <a:extLst>
              <a:ext uri="{FF2B5EF4-FFF2-40B4-BE49-F238E27FC236}">
                <a16:creationId xmlns:a16="http://schemas.microsoft.com/office/drawing/2014/main" xmlns="" id="{6388B1FE-726B-4FF3-99D4-5AA7E0321A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8718" y="2165551"/>
            <a:ext cx="6583854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5500" b="1">
                <a:solidFill>
                  <a:schemeClr val="accent5">
                    <a:lumMod val="50000"/>
                  </a:schemeClr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</a:rPr>
              <a:t>小清新工作</a:t>
            </a:r>
            <a:r>
              <a:rPr lang="en-US" altLang="zh-CN" sz="5500">
                <a:solidFill>
                  <a:schemeClr val="accent5">
                    <a:lumMod val="50000"/>
                  </a:schemeClr>
                </a:solidFill>
                <a:latin typeface="Bell MT" panose="02020503060305020303" pitchFamily="18" charset="0"/>
                <a:ea typeface="方正楷体简体" panose="03000509000000000000" pitchFamily="65" charset="-122"/>
              </a:rPr>
              <a:t>PPT</a:t>
            </a:r>
            <a:r>
              <a:rPr lang="zh-CN" altLang="en-US" sz="5500" b="1" dirty="0">
                <a:solidFill>
                  <a:schemeClr val="accent5">
                    <a:lumMod val="50000"/>
                  </a:schemeClr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</a:rPr>
              <a:t>模板</a:t>
            </a:r>
          </a:p>
        </p:txBody>
      </p:sp>
      <p:cxnSp>
        <p:nvCxnSpPr>
          <p:cNvPr id="93189" name="直接连接符 6">
            <a:extLst>
              <a:ext uri="{FF2B5EF4-FFF2-40B4-BE49-F238E27FC236}">
                <a16:creationId xmlns:a16="http://schemas.microsoft.com/office/drawing/2014/main" xmlns="" id="{F3E866F1-A6F5-4825-8A68-8410268874F3}"/>
              </a:ext>
            </a:extLst>
          </p:cNvPr>
          <p:cNvCxnSpPr>
            <a:cxnSpLocks/>
          </p:cNvCxnSpPr>
          <p:nvPr/>
        </p:nvCxnSpPr>
        <p:spPr bwMode="auto">
          <a:xfrm>
            <a:off x="4314825" y="3463925"/>
            <a:ext cx="6816725" cy="0"/>
          </a:xfrm>
          <a:prstGeom prst="line">
            <a:avLst/>
          </a:prstGeom>
          <a:noFill/>
          <a:ln w="9525" algn="ctr">
            <a:solidFill>
              <a:schemeClr val="tx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D79E019-0550-4FE7-B24B-DC911CAD45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0320" y="-175870"/>
            <a:ext cx="6035597" cy="6858000"/>
          </a:xfrm>
          <a:prstGeom prst="rect">
            <a:avLst/>
          </a:prstGeom>
        </p:spPr>
      </p:pic>
      <p:sp>
        <p:nvSpPr>
          <p:cNvPr id="8" name="矩形 259">
            <a:extLst>
              <a:ext uri="{FF2B5EF4-FFF2-40B4-BE49-F238E27FC236}">
                <a16:creationId xmlns:a16="http://schemas.microsoft.com/office/drawing/2014/main" xmlns="" id="{7E57CDF2-8946-40D3-9203-DC5891DEBB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5028" y="3091548"/>
            <a:ext cx="672652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dist">
              <a:buNone/>
            </a:pP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rial" panose="020B0604020202020204" pitchFamily="34" charset="0"/>
              </a:rPr>
              <a:t>|</a:t>
            </a:r>
            <a:r>
              <a:rPr lang="zh-CN" altLang="en-US" sz="1500" cap="all" spc="788" dirty="0">
                <a:solidFill>
                  <a:schemeClr val="accent5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rial" panose="020B0604020202020204" pitchFamily="34" charset="0"/>
              </a:rPr>
              <a:t>述职报告</a:t>
            </a: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rial" panose="020B0604020202020204" pitchFamily="34" charset="0"/>
              </a:rPr>
              <a:t>|</a:t>
            </a:r>
            <a:r>
              <a:rPr lang="zh-CN" altLang="en-US" sz="1500" cap="all" spc="788" dirty="0">
                <a:solidFill>
                  <a:schemeClr val="accent5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rial" panose="020B0604020202020204" pitchFamily="34" charset="0"/>
              </a:rPr>
              <a:t>个人简介</a:t>
            </a: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rial" panose="020B0604020202020204" pitchFamily="34" charset="0"/>
              </a:rPr>
              <a:t>|</a:t>
            </a:r>
            <a:r>
              <a:rPr lang="zh-CN" altLang="en-US" sz="1500" cap="all" spc="788" dirty="0">
                <a:solidFill>
                  <a:schemeClr val="accent5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rial" panose="020B0604020202020204" pitchFamily="34" charset="0"/>
              </a:rPr>
              <a:t>工作总结</a:t>
            </a: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rial" panose="020B0604020202020204" pitchFamily="34" charset="0"/>
              </a:rPr>
              <a:t>|</a:t>
            </a:r>
            <a:r>
              <a:rPr lang="zh-CN" altLang="en-US" sz="1500" cap="all" spc="788" dirty="0">
                <a:solidFill>
                  <a:schemeClr val="accent5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rial" panose="020B0604020202020204" pitchFamily="34" charset="0"/>
              </a:rPr>
              <a:t>会议报告</a:t>
            </a: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rial" panose="020B0604020202020204" pitchFamily="34" charset="0"/>
              </a:rPr>
              <a:t>|</a:t>
            </a:r>
          </a:p>
        </p:txBody>
      </p:sp>
      <p:pic>
        <p:nvPicPr>
          <p:cNvPr id="10" name="汪苏泷 - 有点甜">
            <a:hlinkClick r:id="" action="ppaction://media"/>
            <a:extLst>
              <a:ext uri="{FF2B5EF4-FFF2-40B4-BE49-F238E27FC236}">
                <a16:creationId xmlns:a16="http://schemas.microsoft.com/office/drawing/2014/main" xmlns="" id="{8A3664E7-A194-428D-81CE-6981A27F5F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83624" y="0"/>
            <a:ext cx="800934" cy="800934"/>
          </a:xfrm>
          <a:prstGeom prst="rect">
            <a:avLst/>
          </a:prstGeom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F388A1F9-38F2-4023-B335-C80EE0589A68}"/>
              </a:ext>
            </a:extLst>
          </p:cNvPr>
          <p:cNvSpPr/>
          <p:nvPr/>
        </p:nvSpPr>
        <p:spPr bwMode="auto">
          <a:xfrm>
            <a:off x="6718299" y="4541723"/>
            <a:ext cx="2009775" cy="428625"/>
          </a:xfrm>
          <a:prstGeom prst="roundRect">
            <a:avLst/>
          </a:prstGeom>
          <a:noFill/>
          <a:ln w="9525" cap="flat" cmpd="sng" algn="ctr">
            <a:solidFill>
              <a:srgbClr val="4A85C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C65F136-D064-4AC2-90D8-829E78A0A8BD}"/>
              </a:ext>
            </a:extLst>
          </p:cNvPr>
          <p:cNvSpPr txBox="1"/>
          <p:nvPr/>
        </p:nvSpPr>
        <p:spPr>
          <a:xfrm>
            <a:off x="6759574" y="4571369"/>
            <a:ext cx="1927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汇报人：小白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  <p:bldP spid="6" grpId="0"/>
      <p:bldP spid="93188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entagon 35"/>
          <p:cNvSpPr/>
          <p:nvPr/>
        </p:nvSpPr>
        <p:spPr>
          <a:xfrm>
            <a:off x="1187005" y="2005123"/>
            <a:ext cx="1863375" cy="1634448"/>
          </a:xfrm>
          <a:prstGeom prst="homePlate">
            <a:avLst>
              <a:gd name="adj" fmla="val 2988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cs typeface="+mn-ea"/>
                <a:sym typeface="+mn-lt"/>
              </a:rPr>
              <a:t>输入标题</a:t>
            </a:r>
            <a:endParaRPr lang="en-US" sz="2200" b="1" dirty="0">
              <a:cs typeface="+mn-ea"/>
              <a:sym typeface="+mn-lt"/>
            </a:endParaRPr>
          </a:p>
        </p:txBody>
      </p:sp>
      <p:sp>
        <p:nvSpPr>
          <p:cNvPr id="82" name="Pentagon 66"/>
          <p:cNvSpPr/>
          <p:nvPr/>
        </p:nvSpPr>
        <p:spPr>
          <a:xfrm>
            <a:off x="3225210" y="3714785"/>
            <a:ext cx="1863375" cy="1634448"/>
          </a:xfrm>
          <a:prstGeom prst="homePlate">
            <a:avLst>
              <a:gd name="adj" fmla="val 2820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cs typeface="+mn-ea"/>
                <a:sym typeface="+mn-lt"/>
              </a:rPr>
              <a:t>输入标题</a:t>
            </a:r>
            <a:endParaRPr lang="en-US" altLang="zh-CN" sz="2200" b="1" dirty="0">
              <a:cs typeface="+mn-ea"/>
              <a:sym typeface="+mn-lt"/>
            </a:endParaRPr>
          </a:p>
        </p:txBody>
      </p:sp>
      <p:sp>
        <p:nvSpPr>
          <p:cNvPr id="83" name="Pentagon 69"/>
          <p:cNvSpPr/>
          <p:nvPr/>
        </p:nvSpPr>
        <p:spPr>
          <a:xfrm>
            <a:off x="5263415" y="2005123"/>
            <a:ext cx="1863375" cy="1634448"/>
          </a:xfrm>
          <a:prstGeom prst="homePlate">
            <a:avLst>
              <a:gd name="adj" fmla="val 3072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cs typeface="+mn-ea"/>
                <a:sym typeface="+mn-lt"/>
              </a:rPr>
              <a:t>输入标题</a:t>
            </a:r>
            <a:endParaRPr lang="en-US" altLang="zh-CN" sz="2200" b="1" dirty="0">
              <a:cs typeface="+mn-ea"/>
              <a:sym typeface="+mn-lt"/>
            </a:endParaRPr>
          </a:p>
        </p:txBody>
      </p:sp>
      <p:sp>
        <p:nvSpPr>
          <p:cNvPr id="84" name="Pentagon 70"/>
          <p:cNvSpPr/>
          <p:nvPr/>
        </p:nvSpPr>
        <p:spPr>
          <a:xfrm>
            <a:off x="7301620" y="3714785"/>
            <a:ext cx="1863375" cy="1634448"/>
          </a:xfrm>
          <a:prstGeom prst="homePlate">
            <a:avLst>
              <a:gd name="adj" fmla="val 29885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cs typeface="+mn-ea"/>
                <a:sym typeface="+mn-lt"/>
              </a:rPr>
              <a:t>输入标题</a:t>
            </a:r>
            <a:endParaRPr lang="en-US" altLang="zh-CN" sz="2200" b="1" dirty="0">
              <a:cs typeface="+mn-ea"/>
              <a:sym typeface="+mn-lt"/>
            </a:endParaRPr>
          </a:p>
        </p:txBody>
      </p:sp>
      <p:sp>
        <p:nvSpPr>
          <p:cNvPr id="85" name="Pentagon 71"/>
          <p:cNvSpPr/>
          <p:nvPr/>
        </p:nvSpPr>
        <p:spPr>
          <a:xfrm>
            <a:off x="9339824" y="2005123"/>
            <a:ext cx="1863375" cy="1634448"/>
          </a:xfrm>
          <a:prstGeom prst="homePlate">
            <a:avLst>
              <a:gd name="adj" fmla="val 2988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cs typeface="+mn-ea"/>
                <a:sym typeface="+mn-lt"/>
              </a:rPr>
              <a:t>输入标题</a:t>
            </a:r>
            <a:endParaRPr lang="en-US" altLang="zh-CN" sz="2200" b="1" dirty="0">
              <a:cs typeface="+mn-ea"/>
              <a:sym typeface="+mn-lt"/>
            </a:endParaRPr>
          </a:p>
        </p:txBody>
      </p:sp>
      <p:sp>
        <p:nvSpPr>
          <p:cNvPr id="86" name="TextBox 75"/>
          <p:cNvSpPr txBox="1"/>
          <p:nvPr/>
        </p:nvSpPr>
        <p:spPr>
          <a:xfrm>
            <a:off x="3762848" y="2308138"/>
            <a:ext cx="6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išľíďè">
            <a:extLst>
              <a:ext uri="{FF2B5EF4-FFF2-40B4-BE49-F238E27FC236}">
                <a16:creationId xmlns:a16="http://schemas.microsoft.com/office/drawing/2014/main" xmlns="" id="{3427DFB0-6F85-4BC7-97FA-C89D68EA65B8}"/>
              </a:ext>
            </a:extLst>
          </p:cNvPr>
          <p:cNvSpPr/>
          <p:nvPr/>
        </p:nvSpPr>
        <p:spPr bwMode="auto">
          <a:xfrm>
            <a:off x="715804" y="4253264"/>
            <a:ext cx="19074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0" name="išľíďè">
            <a:extLst>
              <a:ext uri="{FF2B5EF4-FFF2-40B4-BE49-F238E27FC236}">
                <a16:creationId xmlns:a16="http://schemas.microsoft.com/office/drawing/2014/main" xmlns="" id="{9A1C64EF-D9B9-4E55-A2ED-60B28D8FA28F}"/>
              </a:ext>
            </a:extLst>
          </p:cNvPr>
          <p:cNvSpPr/>
          <p:nvPr/>
        </p:nvSpPr>
        <p:spPr bwMode="auto">
          <a:xfrm>
            <a:off x="3225210" y="2431248"/>
            <a:ext cx="19074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lvl="0"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1" name="išľíďè">
            <a:extLst>
              <a:ext uri="{FF2B5EF4-FFF2-40B4-BE49-F238E27FC236}">
                <a16:creationId xmlns:a16="http://schemas.microsoft.com/office/drawing/2014/main" xmlns="" id="{82F8459E-B85A-442E-8681-4DD32B15D206}"/>
              </a:ext>
            </a:extLst>
          </p:cNvPr>
          <p:cNvSpPr/>
          <p:nvPr/>
        </p:nvSpPr>
        <p:spPr bwMode="auto">
          <a:xfrm>
            <a:off x="5219315" y="4253264"/>
            <a:ext cx="19074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lvl="0"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2" name="išľíďè">
            <a:extLst>
              <a:ext uri="{FF2B5EF4-FFF2-40B4-BE49-F238E27FC236}">
                <a16:creationId xmlns:a16="http://schemas.microsoft.com/office/drawing/2014/main" xmlns="" id="{D63BDCA1-176F-4E37-BDEC-B2C1FC73D039}"/>
              </a:ext>
            </a:extLst>
          </p:cNvPr>
          <p:cNvSpPr/>
          <p:nvPr/>
        </p:nvSpPr>
        <p:spPr bwMode="auto">
          <a:xfrm>
            <a:off x="7301620" y="2431248"/>
            <a:ext cx="19074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lvl="0"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3" name="išľíďè">
            <a:extLst>
              <a:ext uri="{FF2B5EF4-FFF2-40B4-BE49-F238E27FC236}">
                <a16:creationId xmlns:a16="http://schemas.microsoft.com/office/drawing/2014/main" xmlns="" id="{FEBEDF1F-C69A-4747-9D94-2B1EEBBE4AF6}"/>
              </a:ext>
            </a:extLst>
          </p:cNvPr>
          <p:cNvSpPr/>
          <p:nvPr/>
        </p:nvSpPr>
        <p:spPr bwMode="auto">
          <a:xfrm>
            <a:off x="9295724" y="4253263"/>
            <a:ext cx="19074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lvl="0"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5FBB703-9133-493B-B85C-7CF3624AE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68119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3" grpId="0" animBg="1"/>
      <p:bldP spid="84" grpId="0" animBg="1"/>
      <p:bldP spid="85" grpId="0" animBg="1"/>
      <p:bldP spid="17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C6F6CC68-BEC3-4975-BA6F-1985B9ABF6B3}"/>
              </a:ext>
            </a:extLst>
          </p:cNvPr>
          <p:cNvGrpSpPr/>
          <p:nvPr/>
        </p:nvGrpSpPr>
        <p:grpSpPr>
          <a:xfrm>
            <a:off x="3951498" y="1603152"/>
            <a:ext cx="3948320" cy="3948320"/>
            <a:chOff x="3726644" y="1247473"/>
            <a:chExt cx="4738713" cy="4738713"/>
          </a:xfrm>
        </p:grpSpPr>
        <p:sp>
          <p:nvSpPr>
            <p:cNvPr id="57" name="千图设计师MC：ID 29795607库_Arrow: Quad 5">
              <a:extLst>
                <a:ext uri="{FF2B5EF4-FFF2-40B4-BE49-F238E27FC236}">
                  <a16:creationId xmlns:a16="http://schemas.microsoft.com/office/drawing/2014/main" xmlns="" id="{1253D0BD-CDCA-4787-9AE9-18E02BBEDB09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3726644" y="1247473"/>
              <a:ext cx="4738713" cy="4738713"/>
            </a:xfrm>
            <a:prstGeom prst="quadArrow">
              <a:avLst>
                <a:gd name="adj1" fmla="val 2000"/>
                <a:gd name="adj2" fmla="val 4000"/>
                <a:gd name="adj3" fmla="val 5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0">
              <a:scrgbClr r="0" g="0" b="0"/>
            </a:lnRef>
            <a:fillRef idx="1">
              <a:scrgbClr r="0" g="0" b="0"/>
            </a:fillRef>
            <a:effectRef idx="2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千图设计师MC：ID 29795607库_Freeform: Shape 6">
              <a:extLst>
                <a:ext uri="{FF2B5EF4-FFF2-40B4-BE49-F238E27FC236}">
                  <a16:creationId xmlns:a16="http://schemas.microsoft.com/office/drawing/2014/main" xmlns="" id="{0C924864-5077-4C19-959B-7C5E1691B37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34660" y="1555489"/>
              <a:ext cx="1895485" cy="1895485"/>
            </a:xfrm>
            <a:custGeom>
              <a:avLst/>
              <a:gdLst>
                <a:gd name="connsiteX0" fmla="*/ 0 w 1895485"/>
                <a:gd name="connsiteY0" fmla="*/ 315920 h 1895485"/>
                <a:gd name="connsiteX1" fmla="*/ 315920 w 1895485"/>
                <a:gd name="connsiteY1" fmla="*/ 0 h 1895485"/>
                <a:gd name="connsiteX2" fmla="*/ 1579565 w 1895485"/>
                <a:gd name="connsiteY2" fmla="*/ 0 h 1895485"/>
                <a:gd name="connsiteX3" fmla="*/ 1895485 w 1895485"/>
                <a:gd name="connsiteY3" fmla="*/ 315920 h 1895485"/>
                <a:gd name="connsiteX4" fmla="*/ 1895485 w 1895485"/>
                <a:gd name="connsiteY4" fmla="*/ 1579565 h 1895485"/>
                <a:gd name="connsiteX5" fmla="*/ 1579565 w 1895485"/>
                <a:gd name="connsiteY5" fmla="*/ 1895485 h 1895485"/>
                <a:gd name="connsiteX6" fmla="*/ 315920 w 1895485"/>
                <a:gd name="connsiteY6" fmla="*/ 1895485 h 1895485"/>
                <a:gd name="connsiteX7" fmla="*/ 0 w 1895485"/>
                <a:gd name="connsiteY7" fmla="*/ 1579565 h 1895485"/>
                <a:gd name="connsiteX8" fmla="*/ 0 w 1895485"/>
                <a:gd name="connsiteY8" fmla="*/ 315920 h 189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5485" h="1895485">
                  <a:moveTo>
                    <a:pt x="0" y="315920"/>
                  </a:moveTo>
                  <a:cubicBezTo>
                    <a:pt x="0" y="141442"/>
                    <a:pt x="141442" y="0"/>
                    <a:pt x="315920" y="0"/>
                  </a:cubicBezTo>
                  <a:lnTo>
                    <a:pt x="1579565" y="0"/>
                  </a:lnTo>
                  <a:cubicBezTo>
                    <a:pt x="1754043" y="0"/>
                    <a:pt x="1895485" y="141442"/>
                    <a:pt x="1895485" y="315920"/>
                  </a:cubicBezTo>
                  <a:lnTo>
                    <a:pt x="1895485" y="1579565"/>
                  </a:lnTo>
                  <a:cubicBezTo>
                    <a:pt x="1895485" y="1754043"/>
                    <a:pt x="1754043" y="1895485"/>
                    <a:pt x="1579565" y="1895485"/>
                  </a:cubicBezTo>
                  <a:lnTo>
                    <a:pt x="315920" y="1895485"/>
                  </a:lnTo>
                  <a:cubicBezTo>
                    <a:pt x="141442" y="1895485"/>
                    <a:pt x="0" y="1754043"/>
                    <a:pt x="0" y="1579565"/>
                  </a:cubicBezTo>
                  <a:lnTo>
                    <a:pt x="0" y="315920"/>
                  </a:lnTo>
                  <a:close/>
                </a:path>
              </a:pathLst>
            </a:custGeom>
            <a:solidFill>
              <a:schemeClr val="accent1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3970" tIns="183970" rIns="183970" bIns="18397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400" b="1" kern="1200" dirty="0">
                  <a:solidFill>
                    <a:srgbClr val="FFFFFF"/>
                  </a:solidFill>
                </a:rPr>
                <a:t/>
              </a:r>
              <a:br>
                <a:rPr lang="zh-CN" altLang="en-US" sz="1400" b="1" kern="1200" dirty="0">
                  <a:solidFill>
                    <a:srgbClr val="FFFFFF"/>
                  </a:solidFill>
                </a:rPr>
              </a:br>
              <a:r>
                <a:rPr lang="zh-CN" altLang="en-US" sz="1400" b="1" kern="1200" dirty="0">
                  <a:solidFill>
                    <a:srgbClr val="FFFFFF"/>
                  </a:solidFill>
                </a:rPr>
                <a:t/>
              </a:r>
              <a:br>
                <a:rPr lang="zh-CN" altLang="en-US" sz="1400" b="1" kern="1200" dirty="0">
                  <a:solidFill>
                    <a:srgbClr val="FFFFFF"/>
                  </a:solidFill>
                </a:rPr>
              </a:br>
              <a:r>
                <a:rPr lang="zh-CN" altLang="en-US" sz="1400" b="1" kern="1200" dirty="0">
                  <a:solidFill>
                    <a:srgbClr val="FFFFFF"/>
                  </a:solidFill>
                </a:rPr>
                <a:t/>
              </a:r>
              <a:br>
                <a:rPr lang="zh-CN" altLang="en-US" sz="1400" b="1" kern="1200" dirty="0">
                  <a:solidFill>
                    <a:srgbClr val="FFFFFF"/>
                  </a:solidFill>
                </a:rPr>
              </a:br>
              <a:r>
                <a:rPr lang="zh-CN" altLang="en-US" sz="1400" b="1" kern="1200" dirty="0">
                  <a:solidFill>
                    <a:srgbClr val="FFFFFF"/>
                  </a:solidFill>
                </a:rPr>
                <a:t/>
              </a:r>
              <a:br>
                <a:rPr lang="zh-CN" altLang="en-US" sz="1400" b="1" kern="1200" dirty="0">
                  <a:solidFill>
                    <a:srgbClr val="FFFFFF"/>
                  </a:solidFill>
                </a:rPr>
              </a:br>
              <a:r>
                <a:rPr lang="zh-CN" altLang="en-US" sz="1400" b="1" kern="1200" dirty="0">
                  <a:solidFill>
                    <a:srgbClr val="FFFFFF"/>
                  </a:solidFill>
                </a:rPr>
                <a:t>输入标题文本</a:t>
              </a:r>
            </a:p>
          </p:txBody>
        </p:sp>
        <p:sp>
          <p:nvSpPr>
            <p:cNvPr id="64" name="千图设计师MC：ID 29795607库_Rectangle: Rounded Corners 7">
              <a:extLst>
                <a:ext uri="{FF2B5EF4-FFF2-40B4-BE49-F238E27FC236}">
                  <a16:creationId xmlns:a16="http://schemas.microsoft.com/office/drawing/2014/main" xmlns="" id="{EF9F60E2-3A68-4518-943A-CCABC92AF7A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261855" y="1555489"/>
              <a:ext cx="1895485" cy="1895485"/>
            </a:xfrm>
            <a:prstGeom prst="roundRect">
              <a:avLst/>
            </a:prstGeom>
            <a:solidFill>
              <a:schemeClr val="accent2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3970" tIns="183970" rIns="183970" bIns="183970" anchor="ctr" anchorCtr="0">
              <a:normAutofit fontScale="92500"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rgbClr val="FFFFFF"/>
                  </a:solidFill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</a:rPr>
              </a:br>
              <a:r>
                <a:rPr lang="zh-CN" altLang="en-US" sz="1400" b="1" dirty="0">
                  <a:solidFill>
                    <a:srgbClr val="FFFFFF"/>
                  </a:solidFill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</a:rPr>
              </a:br>
              <a:r>
                <a:rPr lang="zh-CN" altLang="en-US" sz="1400" b="1" dirty="0">
                  <a:solidFill>
                    <a:srgbClr val="FFFFFF"/>
                  </a:solidFill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</a:rPr>
              </a:br>
              <a:r>
                <a:rPr lang="zh-CN" altLang="en-US" sz="1400" b="1" dirty="0">
                  <a:solidFill>
                    <a:srgbClr val="FFFFFF"/>
                  </a:solidFill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</a:rPr>
              </a:br>
              <a:r>
                <a:rPr lang="zh-CN" altLang="en-US" sz="1400" b="1" dirty="0">
                  <a:solidFill>
                    <a:srgbClr val="FFFFFF"/>
                  </a:solidFill>
                </a:rPr>
                <a:t>输入标题文本</a:t>
              </a:r>
            </a:p>
          </p:txBody>
        </p:sp>
        <p:sp>
          <p:nvSpPr>
            <p:cNvPr id="66" name="千图设计师MC：ID 29795607库_Rectangle: Rounded Corners 8">
              <a:extLst>
                <a:ext uri="{FF2B5EF4-FFF2-40B4-BE49-F238E27FC236}">
                  <a16:creationId xmlns:a16="http://schemas.microsoft.com/office/drawing/2014/main" xmlns="" id="{50C359A2-9850-4E18-A5F5-9E6B6C9B49C8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034660" y="3782684"/>
              <a:ext cx="1895485" cy="1895485"/>
            </a:xfrm>
            <a:prstGeom prst="roundRect">
              <a:avLst/>
            </a:prstGeom>
            <a:solidFill>
              <a:schemeClr val="accent4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3970" tIns="183970" rIns="183970" bIns="183970" anchor="ctr" anchorCtr="0">
              <a:normAutofit fontScale="92500"/>
            </a:bodyPr>
            <a:lstStyle/>
            <a:p>
              <a:pPr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rgbClr val="FFFFFF"/>
                  </a:solidFill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</a:rPr>
              </a:br>
              <a:r>
                <a:rPr lang="zh-CN" altLang="en-US" sz="1400" b="1" dirty="0">
                  <a:solidFill>
                    <a:srgbClr val="FFFFFF"/>
                  </a:solidFill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</a:rPr>
              </a:br>
              <a:r>
                <a:rPr lang="zh-CN" altLang="en-US" sz="1400" b="1" dirty="0">
                  <a:solidFill>
                    <a:srgbClr val="FFFFFF"/>
                  </a:solidFill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</a:rPr>
              </a:br>
              <a:r>
                <a:rPr lang="zh-CN" altLang="en-US" sz="1400" b="1" dirty="0">
                  <a:solidFill>
                    <a:srgbClr val="FFFFFF"/>
                  </a:solidFill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</a:rPr>
              </a:br>
              <a:r>
                <a:rPr lang="zh-CN" altLang="en-US" sz="1400" b="1" dirty="0">
                  <a:solidFill>
                    <a:srgbClr val="FFFFFF"/>
                  </a:solidFill>
                </a:rPr>
                <a:t>输入标题文本</a:t>
              </a:r>
            </a:p>
          </p:txBody>
        </p:sp>
        <p:sp>
          <p:nvSpPr>
            <p:cNvPr id="71" name="千图设计师MC：ID 29795607库_Rectangle: Rounded Corners 9">
              <a:extLst>
                <a:ext uri="{FF2B5EF4-FFF2-40B4-BE49-F238E27FC236}">
                  <a16:creationId xmlns:a16="http://schemas.microsoft.com/office/drawing/2014/main" xmlns="" id="{FFE14210-ABE9-4921-8DC6-52009E46E80B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261855" y="3782684"/>
              <a:ext cx="1895485" cy="1895485"/>
            </a:xfrm>
            <a:prstGeom prst="roundRect">
              <a:avLst/>
            </a:prstGeom>
            <a:solidFill>
              <a:schemeClr val="accent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3970" tIns="183970" rIns="183970" bIns="183970" anchor="ctr" anchorCtr="0">
              <a:normAutofit fontScale="92500"/>
            </a:bodyPr>
            <a:lstStyle/>
            <a:p>
              <a:pPr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rgbClr val="FFFFFF"/>
                  </a:solidFill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</a:rPr>
              </a:br>
              <a:r>
                <a:rPr lang="zh-CN" altLang="en-US" sz="1400" b="1" dirty="0">
                  <a:solidFill>
                    <a:srgbClr val="FFFFFF"/>
                  </a:solidFill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</a:rPr>
              </a:br>
              <a:r>
                <a:rPr lang="zh-CN" altLang="en-US" sz="1400" b="1" dirty="0">
                  <a:solidFill>
                    <a:srgbClr val="FFFFFF"/>
                  </a:solidFill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</a:rPr>
              </a:br>
              <a:r>
                <a:rPr lang="zh-CN" altLang="en-US" sz="1400" b="1" dirty="0">
                  <a:solidFill>
                    <a:srgbClr val="FFFFFF"/>
                  </a:solidFill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</a:rPr>
              </a:br>
              <a:r>
                <a:rPr lang="zh-CN" altLang="en-US" sz="1400" b="1" dirty="0">
                  <a:solidFill>
                    <a:srgbClr val="FFFFFF"/>
                  </a:solidFill>
                </a:rPr>
                <a:t>输入标题文本</a:t>
              </a:r>
            </a:p>
          </p:txBody>
        </p:sp>
        <p:sp>
          <p:nvSpPr>
            <p:cNvPr id="73" name="千图设计师MC：ID 29795607库_Freeform: Shape 26">
              <a:extLst>
                <a:ext uri="{FF2B5EF4-FFF2-40B4-BE49-F238E27FC236}">
                  <a16:creationId xmlns:a16="http://schemas.microsoft.com/office/drawing/2014/main" xmlns="" id="{DD9AC2A0-14B1-42EE-9AD3-E4F0513ADE1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4740519" y="2052326"/>
              <a:ext cx="485776" cy="485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千图设计师MC：ID 29795607库_Freeform: Shape 27">
              <a:extLst>
                <a:ext uri="{FF2B5EF4-FFF2-40B4-BE49-F238E27FC236}">
                  <a16:creationId xmlns:a16="http://schemas.microsoft.com/office/drawing/2014/main" xmlns="" id="{7AAEBFDE-8E6C-4EB1-A0C6-54761FC9EF9D}"/>
                </a:ext>
              </a:extLst>
            </p:cNvPr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6966597" y="2087651"/>
              <a:ext cx="486000" cy="415125"/>
            </a:xfrm>
            <a:custGeom>
              <a:avLst/>
              <a:gdLst>
                <a:gd name="T0" fmla="*/ 48 w 48"/>
                <a:gd name="T1" fmla="*/ 38 h 41"/>
                <a:gd name="T2" fmla="*/ 45 w 48"/>
                <a:gd name="T3" fmla="*/ 41 h 41"/>
                <a:gd name="T4" fmla="*/ 37 w 48"/>
                <a:gd name="T5" fmla="*/ 41 h 41"/>
                <a:gd name="T6" fmla="*/ 34 w 48"/>
                <a:gd name="T7" fmla="*/ 38 h 41"/>
                <a:gd name="T8" fmla="*/ 34 w 48"/>
                <a:gd name="T9" fmla="*/ 30 h 41"/>
                <a:gd name="T10" fmla="*/ 37 w 48"/>
                <a:gd name="T11" fmla="*/ 27 h 41"/>
                <a:gd name="T12" fmla="*/ 39 w 48"/>
                <a:gd name="T13" fmla="*/ 27 h 41"/>
                <a:gd name="T14" fmla="*/ 39 w 48"/>
                <a:gd name="T15" fmla="*/ 22 h 41"/>
                <a:gd name="T16" fmla="*/ 25 w 48"/>
                <a:gd name="T17" fmla="*/ 22 h 41"/>
                <a:gd name="T18" fmla="*/ 25 w 48"/>
                <a:gd name="T19" fmla="*/ 27 h 41"/>
                <a:gd name="T20" fmla="*/ 28 w 48"/>
                <a:gd name="T21" fmla="*/ 27 h 41"/>
                <a:gd name="T22" fmla="*/ 31 w 48"/>
                <a:gd name="T23" fmla="*/ 30 h 41"/>
                <a:gd name="T24" fmla="*/ 31 w 48"/>
                <a:gd name="T25" fmla="*/ 38 h 41"/>
                <a:gd name="T26" fmla="*/ 28 w 48"/>
                <a:gd name="T27" fmla="*/ 41 h 41"/>
                <a:gd name="T28" fmla="*/ 19 w 48"/>
                <a:gd name="T29" fmla="*/ 41 h 41"/>
                <a:gd name="T30" fmla="*/ 17 w 48"/>
                <a:gd name="T31" fmla="*/ 38 h 41"/>
                <a:gd name="T32" fmla="*/ 17 w 48"/>
                <a:gd name="T33" fmla="*/ 30 h 41"/>
                <a:gd name="T34" fmla="*/ 19 w 48"/>
                <a:gd name="T35" fmla="*/ 27 h 41"/>
                <a:gd name="T36" fmla="*/ 22 w 48"/>
                <a:gd name="T37" fmla="*/ 27 h 41"/>
                <a:gd name="T38" fmla="*/ 22 w 48"/>
                <a:gd name="T39" fmla="*/ 22 h 41"/>
                <a:gd name="T40" fmla="*/ 8 w 48"/>
                <a:gd name="T41" fmla="*/ 22 h 41"/>
                <a:gd name="T42" fmla="*/ 8 w 48"/>
                <a:gd name="T43" fmla="*/ 27 h 41"/>
                <a:gd name="T44" fmla="*/ 11 w 48"/>
                <a:gd name="T45" fmla="*/ 27 h 41"/>
                <a:gd name="T46" fmla="*/ 13 w 48"/>
                <a:gd name="T47" fmla="*/ 30 h 41"/>
                <a:gd name="T48" fmla="*/ 13 w 48"/>
                <a:gd name="T49" fmla="*/ 38 h 41"/>
                <a:gd name="T50" fmla="*/ 11 w 48"/>
                <a:gd name="T51" fmla="*/ 41 h 41"/>
                <a:gd name="T52" fmla="*/ 2 w 48"/>
                <a:gd name="T53" fmla="*/ 41 h 41"/>
                <a:gd name="T54" fmla="*/ 0 w 48"/>
                <a:gd name="T55" fmla="*/ 38 h 41"/>
                <a:gd name="T56" fmla="*/ 0 w 48"/>
                <a:gd name="T57" fmla="*/ 30 h 41"/>
                <a:gd name="T58" fmla="*/ 2 w 48"/>
                <a:gd name="T59" fmla="*/ 27 h 41"/>
                <a:gd name="T60" fmla="*/ 5 w 48"/>
                <a:gd name="T61" fmla="*/ 27 h 41"/>
                <a:gd name="T62" fmla="*/ 5 w 48"/>
                <a:gd name="T63" fmla="*/ 22 h 41"/>
                <a:gd name="T64" fmla="*/ 8 w 48"/>
                <a:gd name="T65" fmla="*/ 19 h 41"/>
                <a:gd name="T66" fmla="*/ 22 w 48"/>
                <a:gd name="T67" fmla="*/ 19 h 41"/>
                <a:gd name="T68" fmla="*/ 22 w 48"/>
                <a:gd name="T69" fmla="*/ 13 h 41"/>
                <a:gd name="T70" fmla="*/ 19 w 48"/>
                <a:gd name="T71" fmla="*/ 13 h 41"/>
                <a:gd name="T72" fmla="*/ 17 w 48"/>
                <a:gd name="T73" fmla="*/ 11 h 41"/>
                <a:gd name="T74" fmla="*/ 17 w 48"/>
                <a:gd name="T75" fmla="*/ 2 h 41"/>
                <a:gd name="T76" fmla="*/ 19 w 48"/>
                <a:gd name="T77" fmla="*/ 0 h 41"/>
                <a:gd name="T78" fmla="*/ 28 w 48"/>
                <a:gd name="T79" fmla="*/ 0 h 41"/>
                <a:gd name="T80" fmla="*/ 31 w 48"/>
                <a:gd name="T81" fmla="*/ 2 h 41"/>
                <a:gd name="T82" fmla="*/ 31 w 48"/>
                <a:gd name="T83" fmla="*/ 11 h 41"/>
                <a:gd name="T84" fmla="*/ 28 w 48"/>
                <a:gd name="T85" fmla="*/ 13 h 41"/>
                <a:gd name="T86" fmla="*/ 25 w 48"/>
                <a:gd name="T87" fmla="*/ 13 h 41"/>
                <a:gd name="T88" fmla="*/ 25 w 48"/>
                <a:gd name="T89" fmla="*/ 19 h 41"/>
                <a:gd name="T90" fmla="*/ 39 w 48"/>
                <a:gd name="T91" fmla="*/ 19 h 41"/>
                <a:gd name="T92" fmla="*/ 43 w 48"/>
                <a:gd name="T93" fmla="*/ 22 h 41"/>
                <a:gd name="T94" fmla="*/ 43 w 48"/>
                <a:gd name="T95" fmla="*/ 27 h 41"/>
                <a:gd name="T96" fmla="*/ 45 w 48"/>
                <a:gd name="T97" fmla="*/ 27 h 41"/>
                <a:gd name="T98" fmla="*/ 48 w 48"/>
                <a:gd name="T99" fmla="*/ 30 h 41"/>
                <a:gd name="T100" fmla="*/ 48 w 48"/>
                <a:gd name="T10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" h="41">
                  <a:moveTo>
                    <a:pt x="48" y="38"/>
                  </a:moveTo>
                  <a:cubicBezTo>
                    <a:pt x="48" y="40"/>
                    <a:pt x="47" y="41"/>
                    <a:pt x="45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5" y="41"/>
                    <a:pt x="34" y="40"/>
                    <a:pt x="34" y="38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8"/>
                    <a:pt x="35" y="27"/>
                    <a:pt x="37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31" y="28"/>
                    <a:pt x="31" y="30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40"/>
                    <a:pt x="29" y="41"/>
                    <a:pt x="2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1"/>
                    <a:pt x="17" y="40"/>
                    <a:pt x="17" y="38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8"/>
                    <a:pt x="18" y="27"/>
                    <a:pt x="19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8"/>
                    <a:pt x="13" y="3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40"/>
                    <a:pt x="12" y="41"/>
                    <a:pt x="11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0" y="40"/>
                    <a:pt x="0" y="3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0"/>
                    <a:pt x="6" y="19"/>
                    <a:pt x="8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7" y="12"/>
                    <a:pt x="17" y="1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1" y="1"/>
                    <a:pt x="31" y="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29" y="13"/>
                    <a:pt x="28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1" y="19"/>
                    <a:pt x="43" y="20"/>
                    <a:pt x="43" y="2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7" y="27"/>
                    <a:pt x="48" y="28"/>
                    <a:pt x="48" y="30"/>
                  </a:cubicBezTo>
                  <a:lnTo>
                    <a:pt x="48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千图设计师MC：ID 29795607库_Freeform: Shape 28">
              <a:extLst>
                <a:ext uri="{FF2B5EF4-FFF2-40B4-BE49-F238E27FC236}">
                  <a16:creationId xmlns:a16="http://schemas.microsoft.com/office/drawing/2014/main" xmlns="" id="{E1241482-DF7E-42E7-A988-2A55F72B4125}"/>
                </a:ext>
              </a:extLst>
            </p:cNvPr>
            <p:cNvSpPr>
              <a:spLocks noChangeAspect="1"/>
            </p:cNvSpPr>
            <p:nvPr>
              <p:custDataLst>
                <p:tags r:id="rId8"/>
              </p:custDataLst>
            </p:nvPr>
          </p:nvSpPr>
          <p:spPr bwMode="auto">
            <a:xfrm>
              <a:off x="4755594" y="4231100"/>
              <a:ext cx="455626" cy="486000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千图设计师MC：ID 29795607库_Freeform: Shape 35">
              <a:extLst>
                <a:ext uri="{FF2B5EF4-FFF2-40B4-BE49-F238E27FC236}">
                  <a16:creationId xmlns:a16="http://schemas.microsoft.com/office/drawing/2014/main" xmlns="" id="{0EEE708F-00BF-4885-B94C-8F7A8AFCFA11}"/>
                </a:ext>
              </a:extLst>
            </p:cNvPr>
            <p:cNvSpPr>
              <a:spLocks noChangeAspect="1"/>
            </p:cNvSpPr>
            <p:nvPr>
              <p:custDataLst>
                <p:tags r:id="rId9"/>
              </p:custDataLst>
            </p:nvPr>
          </p:nvSpPr>
          <p:spPr bwMode="auto">
            <a:xfrm>
              <a:off x="7004948" y="4249792"/>
              <a:ext cx="486000" cy="448616"/>
            </a:xfrm>
            <a:custGeom>
              <a:avLst/>
              <a:gdLst>
                <a:gd name="T0" fmla="*/ 9 w 52"/>
                <a:gd name="T1" fmla="*/ 28 h 48"/>
                <a:gd name="T2" fmla="*/ 5 w 52"/>
                <a:gd name="T3" fmla="*/ 28 h 48"/>
                <a:gd name="T4" fmla="*/ 0 w 52"/>
                <a:gd name="T5" fmla="*/ 23 h 48"/>
                <a:gd name="T6" fmla="*/ 4 w 52"/>
                <a:gd name="T7" fmla="*/ 14 h 48"/>
                <a:gd name="T8" fmla="*/ 11 w 52"/>
                <a:gd name="T9" fmla="*/ 16 h 48"/>
                <a:gd name="T10" fmla="*/ 14 w 52"/>
                <a:gd name="T11" fmla="*/ 16 h 48"/>
                <a:gd name="T12" fmla="*/ 14 w 52"/>
                <a:gd name="T13" fmla="*/ 17 h 48"/>
                <a:gd name="T14" fmla="*/ 16 w 52"/>
                <a:gd name="T15" fmla="*/ 24 h 48"/>
                <a:gd name="T16" fmla="*/ 9 w 52"/>
                <a:gd name="T17" fmla="*/ 28 h 48"/>
                <a:gd name="T18" fmla="*/ 11 w 52"/>
                <a:gd name="T19" fmla="*/ 14 h 48"/>
                <a:gd name="T20" fmla="*/ 4 w 52"/>
                <a:gd name="T21" fmla="*/ 7 h 48"/>
                <a:gd name="T22" fmla="*/ 11 w 52"/>
                <a:gd name="T23" fmla="*/ 0 h 48"/>
                <a:gd name="T24" fmla="*/ 17 w 52"/>
                <a:gd name="T25" fmla="*/ 7 h 48"/>
                <a:gd name="T26" fmla="*/ 11 w 52"/>
                <a:gd name="T27" fmla="*/ 14 h 48"/>
                <a:gd name="T28" fmla="*/ 38 w 52"/>
                <a:gd name="T29" fmla="*/ 48 h 48"/>
                <a:gd name="T30" fmla="*/ 14 w 52"/>
                <a:gd name="T31" fmla="*/ 48 h 48"/>
                <a:gd name="T32" fmla="*/ 7 w 52"/>
                <a:gd name="T33" fmla="*/ 41 h 48"/>
                <a:gd name="T34" fmla="*/ 16 w 52"/>
                <a:gd name="T35" fmla="*/ 26 h 48"/>
                <a:gd name="T36" fmla="*/ 26 w 52"/>
                <a:gd name="T37" fmla="*/ 30 h 48"/>
                <a:gd name="T38" fmla="*/ 36 w 52"/>
                <a:gd name="T39" fmla="*/ 26 h 48"/>
                <a:gd name="T40" fmla="*/ 45 w 52"/>
                <a:gd name="T41" fmla="*/ 41 h 48"/>
                <a:gd name="T42" fmla="*/ 38 w 52"/>
                <a:gd name="T43" fmla="*/ 48 h 48"/>
                <a:gd name="T44" fmla="*/ 26 w 52"/>
                <a:gd name="T45" fmla="*/ 28 h 48"/>
                <a:gd name="T46" fmla="*/ 16 w 52"/>
                <a:gd name="T47" fmla="*/ 17 h 48"/>
                <a:gd name="T48" fmla="*/ 26 w 52"/>
                <a:gd name="T49" fmla="*/ 7 h 48"/>
                <a:gd name="T50" fmla="*/ 36 w 52"/>
                <a:gd name="T51" fmla="*/ 17 h 48"/>
                <a:gd name="T52" fmla="*/ 26 w 52"/>
                <a:gd name="T53" fmla="*/ 28 h 48"/>
                <a:gd name="T54" fmla="*/ 41 w 52"/>
                <a:gd name="T55" fmla="*/ 14 h 48"/>
                <a:gd name="T56" fmla="*/ 35 w 52"/>
                <a:gd name="T57" fmla="*/ 7 h 48"/>
                <a:gd name="T58" fmla="*/ 41 w 52"/>
                <a:gd name="T59" fmla="*/ 0 h 48"/>
                <a:gd name="T60" fmla="*/ 48 w 52"/>
                <a:gd name="T61" fmla="*/ 7 h 48"/>
                <a:gd name="T62" fmla="*/ 41 w 52"/>
                <a:gd name="T63" fmla="*/ 14 h 48"/>
                <a:gd name="T64" fmla="*/ 46 w 52"/>
                <a:gd name="T65" fmla="*/ 28 h 48"/>
                <a:gd name="T66" fmla="*/ 43 w 52"/>
                <a:gd name="T67" fmla="*/ 28 h 48"/>
                <a:gd name="T68" fmla="*/ 36 w 52"/>
                <a:gd name="T69" fmla="*/ 24 h 48"/>
                <a:gd name="T70" fmla="*/ 38 w 52"/>
                <a:gd name="T71" fmla="*/ 17 h 48"/>
                <a:gd name="T72" fmla="*/ 38 w 52"/>
                <a:gd name="T73" fmla="*/ 16 h 48"/>
                <a:gd name="T74" fmla="*/ 41 w 52"/>
                <a:gd name="T75" fmla="*/ 16 h 48"/>
                <a:gd name="T76" fmla="*/ 48 w 52"/>
                <a:gd name="T77" fmla="*/ 14 h 48"/>
                <a:gd name="T78" fmla="*/ 52 w 52"/>
                <a:gd name="T79" fmla="*/ 23 h 48"/>
                <a:gd name="T80" fmla="*/ 46 w 52"/>
                <a:gd name="T81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48">
                  <a:moveTo>
                    <a:pt x="9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14"/>
                    <a:pt x="4" y="14"/>
                  </a:cubicBezTo>
                  <a:cubicBezTo>
                    <a:pt x="4" y="14"/>
                    <a:pt x="7" y="16"/>
                    <a:pt x="11" y="16"/>
                  </a:cubicBezTo>
                  <a:cubicBezTo>
                    <a:pt x="12" y="16"/>
                    <a:pt x="13" y="16"/>
                    <a:pt x="14" y="16"/>
                  </a:cubicBezTo>
                  <a:cubicBezTo>
                    <a:pt x="14" y="16"/>
                    <a:pt x="14" y="17"/>
                    <a:pt x="14" y="17"/>
                  </a:cubicBezTo>
                  <a:cubicBezTo>
                    <a:pt x="14" y="20"/>
                    <a:pt x="15" y="22"/>
                    <a:pt x="16" y="24"/>
                  </a:cubicBezTo>
                  <a:cubicBezTo>
                    <a:pt x="13" y="24"/>
                    <a:pt x="11" y="26"/>
                    <a:pt x="9" y="28"/>
                  </a:cubicBezTo>
                  <a:close/>
                  <a:moveTo>
                    <a:pt x="11" y="14"/>
                  </a:moveTo>
                  <a:cubicBezTo>
                    <a:pt x="7" y="14"/>
                    <a:pt x="4" y="11"/>
                    <a:pt x="4" y="7"/>
                  </a:cubicBezTo>
                  <a:cubicBezTo>
                    <a:pt x="4" y="3"/>
                    <a:pt x="7" y="0"/>
                    <a:pt x="11" y="0"/>
                  </a:cubicBezTo>
                  <a:cubicBezTo>
                    <a:pt x="14" y="0"/>
                    <a:pt x="17" y="3"/>
                    <a:pt x="17" y="7"/>
                  </a:cubicBezTo>
                  <a:cubicBezTo>
                    <a:pt x="17" y="11"/>
                    <a:pt x="14" y="14"/>
                    <a:pt x="11" y="14"/>
                  </a:cubicBezTo>
                  <a:close/>
                  <a:moveTo>
                    <a:pt x="38" y="48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10" y="48"/>
                    <a:pt x="7" y="46"/>
                    <a:pt x="7" y="41"/>
                  </a:cubicBezTo>
                  <a:cubicBezTo>
                    <a:pt x="7" y="35"/>
                    <a:pt x="9" y="26"/>
                    <a:pt x="16" y="26"/>
                  </a:cubicBezTo>
                  <a:cubicBezTo>
                    <a:pt x="17" y="26"/>
                    <a:pt x="21" y="30"/>
                    <a:pt x="26" y="30"/>
                  </a:cubicBezTo>
                  <a:cubicBezTo>
                    <a:pt x="31" y="30"/>
                    <a:pt x="35" y="26"/>
                    <a:pt x="36" y="26"/>
                  </a:cubicBezTo>
                  <a:cubicBezTo>
                    <a:pt x="43" y="26"/>
                    <a:pt x="45" y="35"/>
                    <a:pt x="45" y="41"/>
                  </a:cubicBezTo>
                  <a:cubicBezTo>
                    <a:pt x="45" y="46"/>
                    <a:pt x="42" y="48"/>
                    <a:pt x="38" y="48"/>
                  </a:cubicBezTo>
                  <a:close/>
                  <a:moveTo>
                    <a:pt x="26" y="28"/>
                  </a:moveTo>
                  <a:cubicBezTo>
                    <a:pt x="20" y="28"/>
                    <a:pt x="16" y="23"/>
                    <a:pt x="16" y="17"/>
                  </a:cubicBezTo>
                  <a:cubicBezTo>
                    <a:pt x="16" y="12"/>
                    <a:pt x="20" y="7"/>
                    <a:pt x="26" y="7"/>
                  </a:cubicBezTo>
                  <a:cubicBezTo>
                    <a:pt x="32" y="7"/>
                    <a:pt x="36" y="12"/>
                    <a:pt x="36" y="17"/>
                  </a:cubicBezTo>
                  <a:cubicBezTo>
                    <a:pt x="36" y="23"/>
                    <a:pt x="32" y="28"/>
                    <a:pt x="26" y="28"/>
                  </a:cubicBezTo>
                  <a:close/>
                  <a:moveTo>
                    <a:pt x="41" y="14"/>
                  </a:moveTo>
                  <a:cubicBezTo>
                    <a:pt x="38" y="14"/>
                    <a:pt x="35" y="11"/>
                    <a:pt x="35" y="7"/>
                  </a:cubicBezTo>
                  <a:cubicBezTo>
                    <a:pt x="35" y="3"/>
                    <a:pt x="38" y="0"/>
                    <a:pt x="41" y="0"/>
                  </a:cubicBezTo>
                  <a:cubicBezTo>
                    <a:pt x="45" y="0"/>
                    <a:pt x="48" y="3"/>
                    <a:pt x="48" y="7"/>
                  </a:cubicBezTo>
                  <a:cubicBezTo>
                    <a:pt x="48" y="11"/>
                    <a:pt x="45" y="14"/>
                    <a:pt x="41" y="14"/>
                  </a:cubicBezTo>
                  <a:close/>
                  <a:moveTo>
                    <a:pt x="46" y="28"/>
                  </a:moveTo>
                  <a:cubicBezTo>
                    <a:pt x="43" y="28"/>
                    <a:pt x="43" y="28"/>
                    <a:pt x="43" y="28"/>
                  </a:cubicBezTo>
                  <a:cubicBezTo>
                    <a:pt x="41" y="26"/>
                    <a:pt x="39" y="24"/>
                    <a:pt x="36" y="24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7"/>
                    <a:pt x="38" y="16"/>
                    <a:pt x="38" y="16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45" y="16"/>
                    <a:pt x="48" y="14"/>
                    <a:pt x="48" y="14"/>
                  </a:cubicBezTo>
                  <a:cubicBezTo>
                    <a:pt x="52" y="14"/>
                    <a:pt x="52" y="21"/>
                    <a:pt x="52" y="23"/>
                  </a:cubicBezTo>
                  <a:cubicBezTo>
                    <a:pt x="52" y="26"/>
                    <a:pt x="49" y="28"/>
                    <a:pt x="46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9" name="išľíďè">
            <a:extLst>
              <a:ext uri="{FF2B5EF4-FFF2-40B4-BE49-F238E27FC236}">
                <a16:creationId xmlns:a16="http://schemas.microsoft.com/office/drawing/2014/main" xmlns="" id="{E53B7E33-F254-453E-B591-DA8B1E680BC8}"/>
              </a:ext>
            </a:extLst>
          </p:cNvPr>
          <p:cNvSpPr/>
          <p:nvPr/>
        </p:nvSpPr>
        <p:spPr bwMode="auto">
          <a:xfrm>
            <a:off x="921986" y="2539183"/>
            <a:ext cx="2041180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0" name="iSlíďè">
            <a:extLst>
              <a:ext uri="{FF2B5EF4-FFF2-40B4-BE49-F238E27FC236}">
                <a16:creationId xmlns:a16="http://schemas.microsoft.com/office/drawing/2014/main" xmlns="" id="{AC5B0150-4310-4F32-A181-485386F42749}"/>
              </a:ext>
            </a:extLst>
          </p:cNvPr>
          <p:cNvSpPr txBox="1"/>
          <p:nvPr/>
        </p:nvSpPr>
        <p:spPr bwMode="auto">
          <a:xfrm>
            <a:off x="928887" y="2227007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91" name="išľíďè">
            <a:extLst>
              <a:ext uri="{FF2B5EF4-FFF2-40B4-BE49-F238E27FC236}">
                <a16:creationId xmlns:a16="http://schemas.microsoft.com/office/drawing/2014/main" xmlns="" id="{3E6EE45D-D4AF-4BD4-A53A-B90BDCA43E8B}"/>
              </a:ext>
            </a:extLst>
          </p:cNvPr>
          <p:cNvSpPr/>
          <p:nvPr/>
        </p:nvSpPr>
        <p:spPr bwMode="auto">
          <a:xfrm>
            <a:off x="911420" y="4310754"/>
            <a:ext cx="2041180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2" name="iSlíďè">
            <a:extLst>
              <a:ext uri="{FF2B5EF4-FFF2-40B4-BE49-F238E27FC236}">
                <a16:creationId xmlns:a16="http://schemas.microsoft.com/office/drawing/2014/main" xmlns="" id="{8482CDB0-C62B-49F8-8C81-10BCC456C5C2}"/>
              </a:ext>
            </a:extLst>
          </p:cNvPr>
          <p:cNvSpPr txBox="1"/>
          <p:nvPr/>
        </p:nvSpPr>
        <p:spPr bwMode="auto">
          <a:xfrm>
            <a:off x="918321" y="3998578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94" name="iSlíďè">
            <a:extLst>
              <a:ext uri="{FF2B5EF4-FFF2-40B4-BE49-F238E27FC236}">
                <a16:creationId xmlns:a16="http://schemas.microsoft.com/office/drawing/2014/main" xmlns="" id="{0F453465-E3CC-435D-9FAC-97CBFC0F6673}"/>
              </a:ext>
            </a:extLst>
          </p:cNvPr>
          <p:cNvSpPr txBox="1"/>
          <p:nvPr/>
        </p:nvSpPr>
        <p:spPr bwMode="auto">
          <a:xfrm>
            <a:off x="8905617" y="2227007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96" name="iSlíďè">
            <a:extLst>
              <a:ext uri="{FF2B5EF4-FFF2-40B4-BE49-F238E27FC236}">
                <a16:creationId xmlns:a16="http://schemas.microsoft.com/office/drawing/2014/main" xmlns="" id="{C183EBCF-AC98-4D4F-9422-5C0C0A898643}"/>
              </a:ext>
            </a:extLst>
          </p:cNvPr>
          <p:cNvSpPr txBox="1"/>
          <p:nvPr/>
        </p:nvSpPr>
        <p:spPr bwMode="auto">
          <a:xfrm>
            <a:off x="8895051" y="3998578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5C68EE89-3D6F-4A2F-A03F-A87485B60EB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  <p:sp>
        <p:nvSpPr>
          <p:cNvPr id="22" name="išľíďè">
            <a:extLst>
              <a:ext uri="{FF2B5EF4-FFF2-40B4-BE49-F238E27FC236}">
                <a16:creationId xmlns:a16="http://schemas.microsoft.com/office/drawing/2014/main" xmlns="" id="{EA58096B-E22B-4475-BBFD-FC1FC5CE0307}"/>
              </a:ext>
            </a:extLst>
          </p:cNvPr>
          <p:cNvSpPr/>
          <p:nvPr/>
        </p:nvSpPr>
        <p:spPr bwMode="auto">
          <a:xfrm>
            <a:off x="8916183" y="2539183"/>
            <a:ext cx="2041180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3" name="išľíďè">
            <a:extLst>
              <a:ext uri="{FF2B5EF4-FFF2-40B4-BE49-F238E27FC236}">
                <a16:creationId xmlns:a16="http://schemas.microsoft.com/office/drawing/2014/main" xmlns="" id="{367B7BCC-3F29-45AD-9BA0-1AF21A8EBBCA}"/>
              </a:ext>
            </a:extLst>
          </p:cNvPr>
          <p:cNvSpPr/>
          <p:nvPr/>
        </p:nvSpPr>
        <p:spPr bwMode="auto">
          <a:xfrm>
            <a:off x="8905617" y="4310754"/>
            <a:ext cx="2041180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3734423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994307A-C0A0-44AA-B99F-B9A4304AD5E9}"/>
              </a:ext>
            </a:extLst>
          </p:cNvPr>
          <p:cNvSpPr/>
          <p:nvPr/>
        </p:nvSpPr>
        <p:spPr bwMode="auto">
          <a:xfrm>
            <a:off x="1582057" y="740229"/>
            <a:ext cx="10290629" cy="44558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solidFill>
              <a:srgbClr val="4A85C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59425A3-0481-4637-B35E-E316382EE3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5847" y="3575549"/>
            <a:ext cx="6816725" cy="70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400" dirty="0">
                <a:solidFill>
                  <a:schemeClr val="accent5">
                    <a:lumMod val="50000"/>
                  </a:schemeClr>
                </a:solidFill>
                <a:latin typeface="+mj-lt"/>
                <a:ea typeface="方正兰亭超细黑简体" panose="02000000000000000000" pitchFamily="2" charset="-122"/>
              </a:rPr>
              <a:t>Lorem ipsum dolor sit amet, consectetuer adipiscing elit. Maecenas porttitor congue massa. Fusce posuere, magna sed pulvinar ultricies, </a:t>
            </a:r>
            <a:r>
              <a:rPr lang="en-US" altLang="zh-CN" sz="1400">
                <a:solidFill>
                  <a:schemeClr val="accent5">
                    <a:lumMod val="50000"/>
                  </a:schemeClr>
                </a:solidFill>
                <a:latin typeface="+mj-lt"/>
                <a:ea typeface="方正兰亭超细黑简体" panose="02000000000000000000" pitchFamily="2" charset="-122"/>
              </a:rPr>
              <a:t>purus lectus</a:t>
            </a:r>
            <a:endParaRPr lang="en-US" altLang="zh-CN" sz="1400" dirty="0">
              <a:solidFill>
                <a:schemeClr val="accent5">
                  <a:lumMod val="50000"/>
                </a:schemeClr>
              </a:solidFill>
              <a:latin typeface="+mj-lt"/>
              <a:ea typeface="方正兰亭超细黑简体" panose="02000000000000000000" pitchFamily="2" charset="-122"/>
            </a:endParaRPr>
          </a:p>
        </p:txBody>
      </p:sp>
      <p:sp>
        <p:nvSpPr>
          <p:cNvPr id="93188" name="文本框 6">
            <a:extLst>
              <a:ext uri="{FF2B5EF4-FFF2-40B4-BE49-F238E27FC236}">
                <a16:creationId xmlns:a16="http://schemas.microsoft.com/office/drawing/2014/main" xmlns="" id="{6388B1FE-726B-4FF3-99D4-5AA7E0321A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8718" y="2165551"/>
            <a:ext cx="6561412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5500" b="1">
                <a:solidFill>
                  <a:schemeClr val="accent5">
                    <a:lumMod val="50000"/>
                  </a:schemeClr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</a:rPr>
              <a:t>感谢你的下载与关注</a:t>
            </a:r>
            <a:endParaRPr lang="zh-CN" altLang="en-US" sz="5500" b="1" dirty="0">
              <a:solidFill>
                <a:schemeClr val="accent5">
                  <a:lumMod val="50000"/>
                </a:schemeClr>
              </a:solidFill>
              <a:latin typeface="方正楷体简体" panose="03000509000000000000" pitchFamily="65" charset="-122"/>
              <a:ea typeface="方正楷体简体" panose="03000509000000000000" pitchFamily="65" charset="-122"/>
            </a:endParaRPr>
          </a:p>
        </p:txBody>
      </p:sp>
      <p:cxnSp>
        <p:nvCxnSpPr>
          <p:cNvPr id="93189" name="直接连接符 6">
            <a:extLst>
              <a:ext uri="{FF2B5EF4-FFF2-40B4-BE49-F238E27FC236}">
                <a16:creationId xmlns:a16="http://schemas.microsoft.com/office/drawing/2014/main" xmlns="" id="{F3E866F1-A6F5-4825-8A68-8410268874F3}"/>
              </a:ext>
            </a:extLst>
          </p:cNvPr>
          <p:cNvCxnSpPr>
            <a:cxnSpLocks/>
          </p:cNvCxnSpPr>
          <p:nvPr/>
        </p:nvCxnSpPr>
        <p:spPr bwMode="auto">
          <a:xfrm>
            <a:off x="4314825" y="3463925"/>
            <a:ext cx="6816725" cy="0"/>
          </a:xfrm>
          <a:prstGeom prst="line">
            <a:avLst/>
          </a:prstGeom>
          <a:noFill/>
          <a:ln w="9525" algn="ctr">
            <a:solidFill>
              <a:schemeClr val="tx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D79E019-0550-4FE7-B24B-DC911CAD45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0320" y="-175870"/>
            <a:ext cx="6035597" cy="6858000"/>
          </a:xfrm>
          <a:prstGeom prst="rect">
            <a:avLst/>
          </a:prstGeom>
        </p:spPr>
      </p:pic>
      <p:sp>
        <p:nvSpPr>
          <p:cNvPr id="8" name="矩形 259">
            <a:extLst>
              <a:ext uri="{FF2B5EF4-FFF2-40B4-BE49-F238E27FC236}">
                <a16:creationId xmlns:a16="http://schemas.microsoft.com/office/drawing/2014/main" xmlns="" id="{7E57CDF2-8946-40D3-9203-DC5891DEBB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5028" y="3091548"/>
            <a:ext cx="672652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dist">
              <a:buNone/>
            </a:pP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rial" panose="020B0604020202020204" pitchFamily="34" charset="0"/>
              </a:rPr>
              <a:t>|</a:t>
            </a:r>
            <a:r>
              <a:rPr lang="zh-CN" altLang="en-US" sz="1500" cap="all" spc="788" dirty="0">
                <a:solidFill>
                  <a:schemeClr val="accent5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rial" panose="020B0604020202020204" pitchFamily="34" charset="0"/>
              </a:rPr>
              <a:t>述职报告</a:t>
            </a: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rial" panose="020B0604020202020204" pitchFamily="34" charset="0"/>
              </a:rPr>
              <a:t>|</a:t>
            </a:r>
            <a:r>
              <a:rPr lang="zh-CN" altLang="en-US" sz="1500" cap="all" spc="788" dirty="0">
                <a:solidFill>
                  <a:schemeClr val="accent5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rial" panose="020B0604020202020204" pitchFamily="34" charset="0"/>
              </a:rPr>
              <a:t>个人简介</a:t>
            </a: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rial" panose="020B0604020202020204" pitchFamily="34" charset="0"/>
              </a:rPr>
              <a:t>|</a:t>
            </a:r>
            <a:r>
              <a:rPr lang="zh-CN" altLang="en-US" sz="1500" cap="all" spc="788" dirty="0">
                <a:solidFill>
                  <a:schemeClr val="accent5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rial" panose="020B0604020202020204" pitchFamily="34" charset="0"/>
              </a:rPr>
              <a:t>工作总结</a:t>
            </a: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rial" panose="020B0604020202020204" pitchFamily="34" charset="0"/>
              </a:rPr>
              <a:t>|</a:t>
            </a:r>
            <a:r>
              <a:rPr lang="zh-CN" altLang="en-US" sz="1500" cap="all" spc="788" dirty="0">
                <a:solidFill>
                  <a:schemeClr val="accent5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rial" panose="020B0604020202020204" pitchFamily="34" charset="0"/>
              </a:rPr>
              <a:t>会议报告</a:t>
            </a: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rial" panose="020B0604020202020204" pitchFamily="34" charset="0"/>
              </a:rPr>
              <a:t>|</a:t>
            </a:r>
          </a:p>
        </p:txBody>
      </p:sp>
      <p:pic>
        <p:nvPicPr>
          <p:cNvPr id="10" name="汪苏泷 - 有点甜">
            <a:hlinkClick r:id="" action="ppaction://media"/>
            <a:extLst>
              <a:ext uri="{FF2B5EF4-FFF2-40B4-BE49-F238E27FC236}">
                <a16:creationId xmlns:a16="http://schemas.microsoft.com/office/drawing/2014/main" xmlns="" id="{8A3664E7-A194-428D-81CE-6981A27F5F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83624" y="0"/>
            <a:ext cx="800934" cy="800934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5A3F6BCC-6062-42E8-A008-53CED38CC412}"/>
              </a:ext>
            </a:extLst>
          </p:cNvPr>
          <p:cNvSpPr/>
          <p:nvPr/>
        </p:nvSpPr>
        <p:spPr bwMode="auto">
          <a:xfrm>
            <a:off x="6718299" y="4541723"/>
            <a:ext cx="2009775" cy="428625"/>
          </a:xfrm>
          <a:prstGeom prst="roundRect">
            <a:avLst/>
          </a:prstGeom>
          <a:noFill/>
          <a:ln w="9525" cap="flat" cmpd="sng" algn="ctr">
            <a:solidFill>
              <a:srgbClr val="4A85C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0F6F20F-8373-45CF-8B43-26C4E4BD0629}"/>
              </a:ext>
            </a:extLst>
          </p:cNvPr>
          <p:cNvSpPr txBox="1"/>
          <p:nvPr/>
        </p:nvSpPr>
        <p:spPr>
          <a:xfrm>
            <a:off x="6759574" y="4571369"/>
            <a:ext cx="1927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汇报人：小白</a:t>
            </a:r>
          </a:p>
        </p:txBody>
      </p:sp>
    </p:spTree>
    <p:extLst>
      <p:ext uri="{BB962C8B-B14F-4D97-AF65-F5344CB8AC3E}">
        <p14:creationId xmlns:p14="http://schemas.microsoft.com/office/powerpoint/2010/main" val="353890590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  <p:bldP spid="6" grpId="0"/>
      <p:bldP spid="93188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384D811-7FBD-4A20-A236-DAB0F3BE3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642"/>
            <a:ext cx="12192000" cy="6828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12885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83BDFE3-C4AF-4FD2-8552-18AF7C69AA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1" y="189"/>
            <a:ext cx="6095665" cy="34288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BF02D8-0F02-42C1-9617-714D22BFC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9"/>
            <a:ext cx="6095665" cy="342881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28A7225-CD8C-420B-9EF9-9D54DAD8F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81" y="3428999"/>
            <a:ext cx="6141260" cy="34288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403661B-C589-4474-A095-3A89C4028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3428999"/>
            <a:ext cx="6095666" cy="342881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E8B0E9B-279B-4FB8-9F62-621AD506A7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05" y="2997058"/>
            <a:ext cx="1591275" cy="156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5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82310F3-3252-445A-8B48-602382BF1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9"/>
            <a:ext cx="6095665" cy="34288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B22B55F-F3DB-4490-B0BA-971F8AA342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3429000"/>
            <a:ext cx="6095665" cy="342881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C99C7A6-24A5-4961-9FC1-C8DAAA4DA7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9"/>
            <a:ext cx="6095665" cy="34288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3633FE2-C31B-4479-B548-A79484B16D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3428999"/>
            <a:ext cx="6095667" cy="3428813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0FD7A92A-961C-491E-9D2B-2D7967AB3B30}"/>
              </a:ext>
            </a:extLst>
          </p:cNvPr>
          <p:cNvSpPr/>
          <p:nvPr/>
        </p:nvSpPr>
        <p:spPr>
          <a:xfrm>
            <a:off x="6061863" y="188"/>
            <a:ext cx="68274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9371B72B-3072-4F4D-A14C-664171607EF2}"/>
              </a:ext>
            </a:extLst>
          </p:cNvPr>
          <p:cNvSpPr/>
          <p:nvPr/>
        </p:nvSpPr>
        <p:spPr>
          <a:xfrm>
            <a:off x="0" y="188"/>
            <a:ext cx="68274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2DD92B2-A426-4983-9EB6-3240BB42A6F0}"/>
              </a:ext>
            </a:extLst>
          </p:cNvPr>
          <p:cNvSpPr/>
          <p:nvPr/>
        </p:nvSpPr>
        <p:spPr>
          <a:xfrm>
            <a:off x="12104134" y="188"/>
            <a:ext cx="87866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151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67311E-0727-4322-BC6A-8C7180B4A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1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1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768C1C5-CC40-44B5-B9D9-817277DE3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0C83721-CA9B-4E5A-8443-567BCAEB1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E5AF60C-E846-476F-A830-8FE9D07548FD}"/>
              </a:ext>
            </a:extLst>
          </p:cNvPr>
          <p:cNvSpPr txBox="1"/>
          <p:nvPr/>
        </p:nvSpPr>
        <p:spPr>
          <a:xfrm>
            <a:off x="-2315896" y="0"/>
            <a:ext cx="756367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380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推</a:t>
            </a:r>
            <a:endParaRPr lang="en-US" altLang="zh-CN" sz="13800" b="1">
              <a:solidFill>
                <a:srgbClr val="ED77C3">
                  <a:alpha val="30000"/>
                </a:srgb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pPr algn="dist"/>
            <a:r>
              <a:rPr lang="zh-CN" altLang="en-US" sz="1380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2B6238F-2AF1-498F-A977-514AAB5C1183}"/>
              </a:ext>
            </a:extLst>
          </p:cNvPr>
          <p:cNvSpPr txBox="1"/>
          <p:nvPr/>
        </p:nvSpPr>
        <p:spPr>
          <a:xfrm>
            <a:off x="6944219" y="0"/>
            <a:ext cx="756367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380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有</a:t>
            </a:r>
            <a:endParaRPr lang="en-US" altLang="zh-CN" sz="13800" b="1">
              <a:solidFill>
                <a:srgbClr val="ED77C3">
                  <a:alpha val="30000"/>
                </a:srgb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pPr algn="dist"/>
            <a:r>
              <a:rPr lang="zh-CN" altLang="en-US" sz="1380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奖</a:t>
            </a:r>
          </a:p>
        </p:txBody>
      </p:sp>
    </p:spTree>
    <p:extLst>
      <p:ext uri="{BB962C8B-B14F-4D97-AF65-F5344CB8AC3E}">
        <p14:creationId xmlns:p14="http://schemas.microsoft.com/office/powerpoint/2010/main" val="300418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B09E2A7-4C14-45D4-869F-BC85EA187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1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9ABD8DA-0A7B-4287-9FE5-80D55175C3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02420">
            <a:off x="5499570" y="-95854"/>
            <a:ext cx="1889539" cy="2147005"/>
          </a:xfrm>
          <a:prstGeom prst="rect">
            <a:avLst/>
          </a:prstGeom>
        </p:spPr>
      </p:pic>
      <p:sp>
        <p:nvSpPr>
          <p:cNvPr id="95234" name="文本框 7">
            <a:extLst>
              <a:ext uri="{FF2B5EF4-FFF2-40B4-BE49-F238E27FC236}">
                <a16:creationId xmlns:a16="http://schemas.microsoft.com/office/drawing/2014/main" xmlns="" id="{D7A95A0B-D2F6-4167-8575-C0E0FA5427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4679" y="1452936"/>
            <a:ext cx="272228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方正兰亭超细黑简体" panose="02000000000000000000" pitchFamily="2" charset="-122"/>
              </a:rPr>
              <a:t>CONTANTS</a:t>
            </a:r>
            <a:endParaRPr lang="zh-CN" altLang="en-US" sz="4400" b="1" dirty="0">
              <a:solidFill>
                <a:schemeClr val="accent5">
                  <a:lumMod val="50000"/>
                </a:schemeClr>
              </a:solidFill>
              <a:latin typeface="+mn-lt"/>
              <a:ea typeface="方正兰亭超细黑简体" panose="02000000000000000000" pitchFamily="2" charset="-122"/>
            </a:endParaRPr>
          </a:p>
        </p:txBody>
      </p:sp>
      <p:cxnSp>
        <p:nvCxnSpPr>
          <p:cNvPr id="95243" name="直接连接符 3">
            <a:extLst>
              <a:ext uri="{FF2B5EF4-FFF2-40B4-BE49-F238E27FC236}">
                <a16:creationId xmlns:a16="http://schemas.microsoft.com/office/drawing/2014/main" xmlns="" id="{DDAE7626-31CE-474D-BA49-C89D1812C425}"/>
              </a:ext>
            </a:extLst>
          </p:cNvPr>
          <p:cNvCxnSpPr>
            <a:cxnSpLocks/>
          </p:cNvCxnSpPr>
          <p:nvPr/>
        </p:nvCxnSpPr>
        <p:spPr bwMode="auto">
          <a:xfrm>
            <a:off x="3882504" y="2491961"/>
            <a:ext cx="4426992" cy="0"/>
          </a:xfrm>
          <a:prstGeom prst="line">
            <a:avLst/>
          </a:prstGeom>
          <a:noFill/>
          <a:ln w="9525" algn="ctr">
            <a:solidFill>
              <a:srgbClr val="5B463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E93979C-E8AB-477B-894A-6B6B11BD2CAE}"/>
              </a:ext>
            </a:extLst>
          </p:cNvPr>
          <p:cNvGrpSpPr/>
          <p:nvPr/>
        </p:nvGrpSpPr>
        <p:grpSpPr>
          <a:xfrm>
            <a:off x="2233548" y="3762081"/>
            <a:ext cx="559904" cy="559904"/>
            <a:chOff x="2190198" y="2228556"/>
            <a:chExt cx="559904" cy="559904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ADBAEDCA-3959-48A4-A052-47477A14FAD4}"/>
                </a:ext>
              </a:extLst>
            </p:cNvPr>
            <p:cNvSpPr/>
            <p:nvPr/>
          </p:nvSpPr>
          <p:spPr bwMode="auto">
            <a:xfrm>
              <a:off x="2190198" y="2228556"/>
              <a:ext cx="559904" cy="559904"/>
            </a:xfrm>
            <a:prstGeom prst="ellipse">
              <a:avLst/>
            </a:prstGeom>
            <a:noFill/>
            <a:ln w="9525" cap="flat" cmpd="sng" algn="ctr">
              <a:solidFill>
                <a:srgbClr val="4A85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249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368378A6-22BD-4681-A89F-C2BFFDD29BDF}"/>
                </a:ext>
              </a:extLst>
            </p:cNvPr>
            <p:cNvSpPr txBox="1"/>
            <p:nvPr/>
          </p:nvSpPr>
          <p:spPr>
            <a:xfrm>
              <a:off x="2310329" y="2277675"/>
              <a:ext cx="310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accent3"/>
                  </a:solidFill>
                </a:rPr>
                <a:t>1</a:t>
              </a:r>
              <a:endParaRPr lang="zh-CN" altLang="en-US" sz="2400">
                <a:solidFill>
                  <a:schemeClr val="accent3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F359F63-15F3-4D59-BE65-2D4438449B67}"/>
              </a:ext>
            </a:extLst>
          </p:cNvPr>
          <p:cNvGrpSpPr/>
          <p:nvPr/>
        </p:nvGrpSpPr>
        <p:grpSpPr>
          <a:xfrm>
            <a:off x="4683367" y="3762081"/>
            <a:ext cx="559904" cy="559904"/>
            <a:chOff x="2190198" y="2228556"/>
            <a:chExt cx="559904" cy="559904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57A11F5F-0C7D-4755-88BE-126117C442F2}"/>
                </a:ext>
              </a:extLst>
            </p:cNvPr>
            <p:cNvSpPr/>
            <p:nvPr/>
          </p:nvSpPr>
          <p:spPr bwMode="auto">
            <a:xfrm>
              <a:off x="2190198" y="2228556"/>
              <a:ext cx="559904" cy="559904"/>
            </a:xfrm>
            <a:prstGeom prst="ellipse">
              <a:avLst/>
            </a:prstGeom>
            <a:noFill/>
            <a:ln w="9525" cap="flat" cmpd="sng" algn="ctr">
              <a:solidFill>
                <a:srgbClr val="4A85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249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731CDFA1-E6C8-4668-B3AB-0EA4A9AE610A}"/>
                </a:ext>
              </a:extLst>
            </p:cNvPr>
            <p:cNvSpPr txBox="1"/>
            <p:nvPr/>
          </p:nvSpPr>
          <p:spPr>
            <a:xfrm>
              <a:off x="2310329" y="2277675"/>
              <a:ext cx="310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accent3"/>
                  </a:solidFill>
                </a:rPr>
                <a:t>2</a:t>
              </a:r>
              <a:endParaRPr lang="zh-CN" altLang="en-US" sz="2400">
                <a:solidFill>
                  <a:schemeClr val="accent3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998CF27A-CA37-4B35-8DF0-94C54FE085D1}"/>
              </a:ext>
            </a:extLst>
          </p:cNvPr>
          <p:cNvGrpSpPr/>
          <p:nvPr/>
        </p:nvGrpSpPr>
        <p:grpSpPr>
          <a:xfrm>
            <a:off x="7133186" y="3762081"/>
            <a:ext cx="559904" cy="559904"/>
            <a:chOff x="2190198" y="2228556"/>
            <a:chExt cx="559904" cy="559904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13DD64D-389F-45F2-AA3E-135D3E9E7030}"/>
                </a:ext>
              </a:extLst>
            </p:cNvPr>
            <p:cNvSpPr/>
            <p:nvPr/>
          </p:nvSpPr>
          <p:spPr bwMode="auto">
            <a:xfrm>
              <a:off x="2190198" y="2228556"/>
              <a:ext cx="559904" cy="559904"/>
            </a:xfrm>
            <a:prstGeom prst="ellipse">
              <a:avLst/>
            </a:prstGeom>
            <a:noFill/>
            <a:ln w="9525" cap="flat" cmpd="sng" algn="ctr">
              <a:solidFill>
                <a:srgbClr val="4A85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249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A70DD55F-CE8E-4D4B-A009-DC7B6FB1B5A8}"/>
                </a:ext>
              </a:extLst>
            </p:cNvPr>
            <p:cNvSpPr txBox="1"/>
            <p:nvPr/>
          </p:nvSpPr>
          <p:spPr>
            <a:xfrm>
              <a:off x="2310329" y="2277675"/>
              <a:ext cx="310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accent3"/>
                  </a:solidFill>
                </a:rPr>
                <a:t>3</a:t>
              </a:r>
              <a:endParaRPr lang="zh-CN" altLang="en-US" sz="2400">
                <a:solidFill>
                  <a:schemeClr val="accent3"/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4127F7A-B606-4FC0-8AEF-1157FE0E5D4F}"/>
              </a:ext>
            </a:extLst>
          </p:cNvPr>
          <p:cNvGrpSpPr/>
          <p:nvPr/>
        </p:nvGrpSpPr>
        <p:grpSpPr>
          <a:xfrm>
            <a:off x="9583005" y="3762081"/>
            <a:ext cx="559904" cy="559904"/>
            <a:chOff x="2190198" y="2228556"/>
            <a:chExt cx="559904" cy="559904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3098F2DB-CA98-48AC-82EC-641E18E3EEFD}"/>
                </a:ext>
              </a:extLst>
            </p:cNvPr>
            <p:cNvSpPr/>
            <p:nvPr/>
          </p:nvSpPr>
          <p:spPr bwMode="auto">
            <a:xfrm>
              <a:off x="2190198" y="2228556"/>
              <a:ext cx="559904" cy="559904"/>
            </a:xfrm>
            <a:prstGeom prst="ellipse">
              <a:avLst/>
            </a:prstGeom>
            <a:noFill/>
            <a:ln w="9525" cap="flat" cmpd="sng" algn="ctr">
              <a:solidFill>
                <a:srgbClr val="4A85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249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D0DC1740-3566-4236-827A-A15875C286BA}"/>
                </a:ext>
              </a:extLst>
            </p:cNvPr>
            <p:cNvSpPr txBox="1"/>
            <p:nvPr/>
          </p:nvSpPr>
          <p:spPr>
            <a:xfrm>
              <a:off x="2310329" y="2277675"/>
              <a:ext cx="310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accent3"/>
                  </a:solidFill>
                </a:rPr>
                <a:t>4</a:t>
              </a:r>
              <a:endParaRPr lang="zh-CN" altLang="en-US" sz="2400">
                <a:solidFill>
                  <a:schemeClr val="accent3"/>
                </a:solidFill>
              </a:endParaRPr>
            </a:p>
          </p:txBody>
        </p:sp>
      </p:grpSp>
      <p:sp>
        <p:nvSpPr>
          <p:cNvPr id="30" name="文本框 6">
            <a:extLst>
              <a:ext uri="{FF2B5EF4-FFF2-40B4-BE49-F238E27FC236}">
                <a16:creationId xmlns:a16="http://schemas.microsoft.com/office/drawing/2014/main" xmlns="" id="{E663CBC9-52AA-4C3C-854B-EC34B5F15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9348" y="4701103"/>
            <a:ext cx="1664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工作概述</a:t>
            </a:r>
          </a:p>
        </p:txBody>
      </p:sp>
      <p:sp>
        <p:nvSpPr>
          <p:cNvPr id="31" name="文本框 6">
            <a:extLst>
              <a:ext uri="{FF2B5EF4-FFF2-40B4-BE49-F238E27FC236}">
                <a16:creationId xmlns:a16="http://schemas.microsoft.com/office/drawing/2014/main" xmlns="" id="{3037B99F-801F-42EB-A932-04A2643D05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6217" y="4701103"/>
            <a:ext cx="1664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2000" b="1">
                <a:solidFill>
                  <a:schemeClr val="accent5">
                    <a:lumMod val="50000"/>
                  </a:schemeClr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完成情况</a:t>
            </a:r>
            <a:endParaRPr lang="zh-CN" altLang="en-US" sz="2000" b="1" dirty="0">
              <a:solidFill>
                <a:schemeClr val="accent5">
                  <a:lumMod val="50000"/>
                </a:schemeClr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  <p:sp>
        <p:nvSpPr>
          <p:cNvPr id="32" name="文本框 6">
            <a:extLst>
              <a:ext uri="{FF2B5EF4-FFF2-40B4-BE49-F238E27FC236}">
                <a16:creationId xmlns:a16="http://schemas.microsoft.com/office/drawing/2014/main" xmlns="" id="{02B61F73-C0B6-46AE-B016-C6574FD1C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3086" y="4701103"/>
            <a:ext cx="1664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2000" b="1">
                <a:solidFill>
                  <a:schemeClr val="accent5">
                    <a:lumMod val="50000"/>
                  </a:schemeClr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项目展示</a:t>
            </a:r>
            <a:endParaRPr lang="zh-CN" altLang="en-US" sz="2000" b="1" dirty="0">
              <a:solidFill>
                <a:schemeClr val="accent5">
                  <a:lumMod val="50000"/>
                </a:schemeClr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  <p:sp>
        <p:nvSpPr>
          <p:cNvPr id="33" name="文本框 6">
            <a:extLst>
              <a:ext uri="{FF2B5EF4-FFF2-40B4-BE49-F238E27FC236}">
                <a16:creationId xmlns:a16="http://schemas.microsoft.com/office/drawing/2014/main" xmlns="" id="{98ED0734-5DED-45CB-A154-0341C430F4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71814" y="4701103"/>
            <a:ext cx="1664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2000" b="1">
                <a:solidFill>
                  <a:schemeClr val="accent5">
                    <a:lumMod val="50000"/>
                  </a:schemeClr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rPr>
              <a:t>工作计划</a:t>
            </a:r>
            <a:endParaRPr lang="zh-CN" altLang="en-US" sz="2000" b="1" dirty="0">
              <a:solidFill>
                <a:schemeClr val="accent5">
                  <a:lumMod val="50000"/>
                </a:schemeClr>
              </a:solidFill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B7A6EC12-4180-41CA-87A1-F46BB048C4F7}"/>
              </a:ext>
            </a:extLst>
          </p:cNvPr>
          <p:cNvSpPr/>
          <p:nvPr/>
        </p:nvSpPr>
        <p:spPr bwMode="auto">
          <a:xfrm>
            <a:off x="1443063" y="2838564"/>
            <a:ext cx="2141531" cy="3866186"/>
          </a:xfrm>
          <a:prstGeom prst="rect">
            <a:avLst/>
          </a:prstGeom>
          <a:noFill/>
          <a:ln w="952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95D8FE14-918A-41CD-9B4B-089C3F0E282D}"/>
              </a:ext>
            </a:extLst>
          </p:cNvPr>
          <p:cNvSpPr/>
          <p:nvPr/>
        </p:nvSpPr>
        <p:spPr bwMode="auto">
          <a:xfrm>
            <a:off x="3898156" y="2848032"/>
            <a:ext cx="2141531" cy="3866186"/>
          </a:xfrm>
          <a:prstGeom prst="rect">
            <a:avLst/>
          </a:prstGeom>
          <a:noFill/>
          <a:ln w="952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028BA5D7-B841-4B03-B9A4-1B0B4513797D}"/>
              </a:ext>
            </a:extLst>
          </p:cNvPr>
          <p:cNvSpPr/>
          <p:nvPr/>
        </p:nvSpPr>
        <p:spPr bwMode="auto">
          <a:xfrm>
            <a:off x="6346412" y="2838564"/>
            <a:ext cx="2141531" cy="3866186"/>
          </a:xfrm>
          <a:prstGeom prst="rect">
            <a:avLst/>
          </a:prstGeom>
          <a:noFill/>
          <a:ln w="952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3170E5C5-B99D-44DF-8A1A-C1E97D44BC9C}"/>
              </a:ext>
            </a:extLst>
          </p:cNvPr>
          <p:cNvSpPr/>
          <p:nvPr/>
        </p:nvSpPr>
        <p:spPr bwMode="auto">
          <a:xfrm>
            <a:off x="8833385" y="2838564"/>
            <a:ext cx="2141531" cy="3866186"/>
          </a:xfrm>
          <a:prstGeom prst="rect">
            <a:avLst/>
          </a:prstGeom>
          <a:noFill/>
          <a:ln w="952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7731" y="5036024"/>
            <a:ext cx="49671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小白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95933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46D6B60-1A5D-43ED-AB6A-DD96B4F20E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25439">
            <a:off x="3787205" y="2141830"/>
            <a:ext cx="4617591" cy="524677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12528D1-6FCD-4CF8-AE73-A0B0956DD3F0}"/>
              </a:ext>
            </a:extLst>
          </p:cNvPr>
          <p:cNvSpPr/>
          <p:nvPr/>
        </p:nvSpPr>
        <p:spPr bwMode="auto">
          <a:xfrm>
            <a:off x="870857" y="1201058"/>
            <a:ext cx="10290629" cy="4455885"/>
          </a:xfrm>
          <a:prstGeom prst="rect">
            <a:avLst/>
          </a:prstGeom>
          <a:noFill/>
          <a:ln w="952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45630D2-69BD-417B-9A83-E2760160BA1A}"/>
              </a:ext>
            </a:extLst>
          </p:cNvPr>
          <p:cNvGrpSpPr/>
          <p:nvPr/>
        </p:nvGrpSpPr>
        <p:grpSpPr>
          <a:xfrm>
            <a:off x="3538908" y="2157503"/>
            <a:ext cx="4954527" cy="988205"/>
            <a:chOff x="3103624" y="2157503"/>
            <a:chExt cx="4954527" cy="98820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4599FB0A-4690-436F-A341-9B3B688A4C36}"/>
                </a:ext>
              </a:extLst>
            </p:cNvPr>
            <p:cNvGrpSpPr/>
            <p:nvPr/>
          </p:nvGrpSpPr>
          <p:grpSpPr>
            <a:xfrm>
              <a:off x="3103624" y="2157503"/>
              <a:ext cx="988205" cy="988205"/>
              <a:chOff x="2190198" y="2228556"/>
              <a:chExt cx="559904" cy="559904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2431B19C-ECBF-4E44-953E-5E3D3896143D}"/>
                  </a:ext>
                </a:extLst>
              </p:cNvPr>
              <p:cNvSpPr/>
              <p:nvPr/>
            </p:nvSpPr>
            <p:spPr bwMode="auto">
              <a:xfrm>
                <a:off x="2190198" y="2228556"/>
                <a:ext cx="559904" cy="559904"/>
              </a:xfrm>
              <a:prstGeom prst="ellipse">
                <a:avLst/>
              </a:prstGeom>
              <a:solidFill>
                <a:schemeClr val="accent5"/>
              </a:solidFill>
              <a:ln w="9525" cap="flat" cmpd="sng" algn="ctr">
                <a:solidFill>
                  <a:srgbClr val="4A85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249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44418A88-0EAC-4DF0-A050-781E2B88C8DD}"/>
                  </a:ext>
                </a:extLst>
              </p:cNvPr>
              <p:cNvSpPr txBox="1"/>
              <p:nvPr/>
            </p:nvSpPr>
            <p:spPr>
              <a:xfrm>
                <a:off x="2344187" y="2307969"/>
                <a:ext cx="310115" cy="4010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>
                    <a:solidFill>
                      <a:schemeClr val="bg1"/>
                    </a:solidFill>
                  </a:rPr>
                  <a:t>1</a:t>
                </a:r>
                <a:endParaRPr lang="zh-CN" altLang="en-US" sz="40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FB933371-2E79-4DC0-ADC4-9BAA21ED4979}"/>
                </a:ext>
              </a:extLst>
            </p:cNvPr>
            <p:cNvSpPr/>
            <p:nvPr/>
          </p:nvSpPr>
          <p:spPr bwMode="auto">
            <a:xfrm>
              <a:off x="4876801" y="2157503"/>
              <a:ext cx="3181350" cy="988205"/>
            </a:xfrm>
            <a:prstGeom prst="rect">
              <a:avLst/>
            </a:prstGeom>
            <a:noFill/>
            <a:ln w="9525" cap="flat" cmpd="sng" algn="ctr">
              <a:solidFill>
                <a:srgbClr val="4A85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249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65BC7DCB-3BFB-43D3-AE8C-5D4CFB785C51}"/>
                </a:ext>
              </a:extLst>
            </p:cNvPr>
            <p:cNvSpPr txBox="1"/>
            <p:nvPr/>
          </p:nvSpPr>
          <p:spPr>
            <a:xfrm>
              <a:off x="5038725" y="2266885"/>
              <a:ext cx="290512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>
                  <a:solidFill>
                    <a:schemeClr val="accent3"/>
                  </a:solidFill>
                </a:rPr>
                <a:t>工作概述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68795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8856BBA-78E2-4D09-A877-5F6789DE6D1A}"/>
              </a:ext>
            </a:extLst>
          </p:cNvPr>
          <p:cNvGrpSpPr/>
          <p:nvPr/>
        </p:nvGrpSpPr>
        <p:grpSpPr>
          <a:xfrm>
            <a:off x="1311769" y="1014093"/>
            <a:ext cx="3293688" cy="4811822"/>
            <a:chOff x="1326759" y="1508768"/>
            <a:chExt cx="3293688" cy="4811822"/>
          </a:xfrm>
        </p:grpSpPr>
        <p:sp>
          <p:nvSpPr>
            <p:cNvPr id="9" name="Oval 25"/>
            <p:cNvSpPr/>
            <p:nvPr/>
          </p:nvSpPr>
          <p:spPr>
            <a:xfrm>
              <a:off x="4427724" y="1898084"/>
              <a:ext cx="192723" cy="19272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>
                <a:cs typeface="+mn-ea"/>
                <a:sym typeface="+mn-lt"/>
              </a:endParaRPr>
            </a:p>
          </p:txBody>
        </p:sp>
        <p:sp>
          <p:nvSpPr>
            <p:cNvPr id="17" name="Oval 35"/>
            <p:cNvSpPr/>
            <p:nvPr/>
          </p:nvSpPr>
          <p:spPr>
            <a:xfrm>
              <a:off x="4427724" y="3178240"/>
              <a:ext cx="192723" cy="19272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>
                <a:cs typeface="+mn-ea"/>
                <a:sym typeface="+mn-lt"/>
              </a:endParaRPr>
            </a:p>
          </p:txBody>
        </p:sp>
        <p:sp>
          <p:nvSpPr>
            <p:cNvPr id="22" name="Oval 51"/>
            <p:cNvSpPr/>
            <p:nvPr/>
          </p:nvSpPr>
          <p:spPr>
            <a:xfrm>
              <a:off x="4427724" y="4458395"/>
              <a:ext cx="192723" cy="19272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>
                <a:cs typeface="+mn-ea"/>
                <a:sym typeface="+mn-lt"/>
              </a:endParaRPr>
            </a:p>
          </p:txBody>
        </p:sp>
        <p:sp>
          <p:nvSpPr>
            <p:cNvPr id="27" name="Oval 64"/>
            <p:cNvSpPr/>
            <p:nvPr/>
          </p:nvSpPr>
          <p:spPr>
            <a:xfrm>
              <a:off x="4427724" y="5738551"/>
              <a:ext cx="192723" cy="19272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329315" y="1508768"/>
              <a:ext cx="3098410" cy="971355"/>
              <a:chOff x="1361399" y="1508768"/>
              <a:chExt cx="3098410" cy="971355"/>
            </a:xfrm>
          </p:grpSpPr>
          <p:grpSp>
            <p:nvGrpSpPr>
              <p:cNvPr id="5" name="Group 30"/>
              <p:cNvGrpSpPr/>
              <p:nvPr/>
            </p:nvGrpSpPr>
            <p:grpSpPr>
              <a:xfrm>
                <a:off x="1361399" y="1508768"/>
                <a:ext cx="3098410" cy="971355"/>
                <a:chOff x="1231550" y="1255634"/>
                <a:chExt cx="2430618" cy="762001"/>
              </a:xfrm>
            </p:grpSpPr>
            <p:sp>
              <p:nvSpPr>
                <p:cNvPr id="6" name="Flowchart: Off-page Connector 22"/>
                <p:cNvSpPr/>
                <p:nvPr/>
              </p:nvSpPr>
              <p:spPr>
                <a:xfrm rot="16200000">
                  <a:off x="1829116" y="830137"/>
                  <a:ext cx="762000" cy="1612995"/>
                </a:xfrm>
                <a:prstGeom prst="flowChartOffpageConnector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endParaRPr lang="en-US" sz="5867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" name="Round Same Side Corner Rectangle 23"/>
                <p:cNvSpPr/>
                <p:nvPr/>
              </p:nvSpPr>
              <p:spPr>
                <a:xfrm rot="16200000">
                  <a:off x="1080978" y="1406206"/>
                  <a:ext cx="762001" cy="460857"/>
                </a:xfrm>
                <a:prstGeom prst="round2Same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en-US" sz="2800" dirty="0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01</a:t>
                  </a:r>
                </a:p>
              </p:txBody>
            </p:sp>
            <p:cxnSp>
              <p:nvCxnSpPr>
                <p:cNvPr id="8" name="Straight Connector 24"/>
                <p:cNvCxnSpPr>
                  <a:endCxn id="9" idx="2"/>
                </p:cNvCxnSpPr>
                <p:nvPr/>
              </p:nvCxnSpPr>
              <p:spPr>
                <a:xfrm flipV="1">
                  <a:off x="2991445" y="1636635"/>
                  <a:ext cx="670723" cy="2"/>
                </a:xfrm>
                <a:prstGeom prst="line">
                  <a:avLst/>
                </a:prstGeom>
                <a:ln w="19050">
                  <a:solidFill>
                    <a:schemeClr val="accent2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7" name="Freeform 35"/>
              <p:cNvSpPr>
                <a:spLocks noChangeAspect="1" noEditPoints="1"/>
              </p:cNvSpPr>
              <p:nvPr/>
            </p:nvSpPr>
            <p:spPr bwMode="auto">
              <a:xfrm>
                <a:off x="2269724" y="1753520"/>
                <a:ext cx="783774" cy="457201"/>
              </a:xfrm>
              <a:custGeom>
                <a:avLst/>
                <a:gdLst>
                  <a:gd name="T0" fmla="*/ 135 w 157"/>
                  <a:gd name="T1" fmla="*/ 46 h 106"/>
                  <a:gd name="T2" fmla="*/ 136 w 157"/>
                  <a:gd name="T3" fmla="*/ 37 h 106"/>
                  <a:gd name="T4" fmla="*/ 99 w 157"/>
                  <a:gd name="T5" fmla="*/ 0 h 106"/>
                  <a:gd name="T6" fmla="*/ 73 w 157"/>
                  <a:gd name="T7" fmla="*/ 18 h 106"/>
                  <a:gd name="T8" fmla="*/ 45 w 157"/>
                  <a:gd name="T9" fmla="*/ 8 h 106"/>
                  <a:gd name="T10" fmla="*/ 19 w 157"/>
                  <a:gd name="T11" fmla="*/ 39 h 106"/>
                  <a:gd name="T12" fmla="*/ 20 w 157"/>
                  <a:gd name="T13" fmla="*/ 47 h 106"/>
                  <a:gd name="T14" fmla="*/ 0 w 157"/>
                  <a:gd name="T15" fmla="*/ 75 h 106"/>
                  <a:gd name="T16" fmla="*/ 31 w 157"/>
                  <a:gd name="T17" fmla="*/ 106 h 106"/>
                  <a:gd name="T18" fmla="*/ 126 w 157"/>
                  <a:gd name="T19" fmla="*/ 106 h 106"/>
                  <a:gd name="T20" fmla="*/ 157 w 157"/>
                  <a:gd name="T21" fmla="*/ 75 h 106"/>
                  <a:gd name="T22" fmla="*/ 135 w 157"/>
                  <a:gd name="T23" fmla="*/ 46 h 106"/>
                  <a:gd name="T24" fmla="*/ 120 w 157"/>
                  <a:gd name="T25" fmla="*/ 100 h 106"/>
                  <a:gd name="T26" fmla="*/ 79 w 157"/>
                  <a:gd name="T27" fmla="*/ 100 h 106"/>
                  <a:gd name="T28" fmla="*/ 103 w 157"/>
                  <a:gd name="T29" fmla="*/ 75 h 106"/>
                  <a:gd name="T30" fmla="*/ 102 w 157"/>
                  <a:gd name="T31" fmla="*/ 72 h 106"/>
                  <a:gd name="T32" fmla="*/ 92 w 157"/>
                  <a:gd name="T33" fmla="*/ 72 h 106"/>
                  <a:gd name="T34" fmla="*/ 92 w 157"/>
                  <a:gd name="T35" fmla="*/ 68 h 106"/>
                  <a:gd name="T36" fmla="*/ 92 w 157"/>
                  <a:gd name="T37" fmla="*/ 37 h 106"/>
                  <a:gd name="T38" fmla="*/ 90 w 157"/>
                  <a:gd name="T39" fmla="*/ 35 h 106"/>
                  <a:gd name="T40" fmla="*/ 64 w 157"/>
                  <a:gd name="T41" fmla="*/ 35 h 106"/>
                  <a:gd name="T42" fmla="*/ 62 w 157"/>
                  <a:gd name="T43" fmla="*/ 37 h 106"/>
                  <a:gd name="T44" fmla="*/ 62 w 157"/>
                  <a:gd name="T45" fmla="*/ 68 h 106"/>
                  <a:gd name="T46" fmla="*/ 62 w 157"/>
                  <a:gd name="T47" fmla="*/ 73 h 106"/>
                  <a:gd name="T48" fmla="*/ 51 w 157"/>
                  <a:gd name="T49" fmla="*/ 73 h 106"/>
                  <a:gd name="T50" fmla="*/ 50 w 157"/>
                  <a:gd name="T51" fmla="*/ 76 h 106"/>
                  <a:gd name="T52" fmla="*/ 75 w 157"/>
                  <a:gd name="T53" fmla="*/ 100 h 106"/>
                  <a:gd name="T54" fmla="*/ 38 w 157"/>
                  <a:gd name="T55" fmla="*/ 100 h 106"/>
                  <a:gd name="T56" fmla="*/ 11 w 157"/>
                  <a:gd name="T57" fmla="*/ 74 h 106"/>
                  <a:gd name="T58" fmla="*/ 29 w 157"/>
                  <a:gd name="T59" fmla="*/ 50 h 106"/>
                  <a:gd name="T60" fmla="*/ 28 w 157"/>
                  <a:gd name="T61" fmla="*/ 44 h 106"/>
                  <a:gd name="T62" fmla="*/ 50 w 157"/>
                  <a:gd name="T63" fmla="*/ 17 h 106"/>
                  <a:gd name="T64" fmla="*/ 74 w 157"/>
                  <a:gd name="T65" fmla="*/ 29 h 106"/>
                  <a:gd name="T66" fmla="*/ 97 w 157"/>
                  <a:gd name="T67" fmla="*/ 10 h 106"/>
                  <a:gd name="T68" fmla="*/ 128 w 157"/>
                  <a:gd name="T69" fmla="*/ 42 h 106"/>
                  <a:gd name="T70" fmla="*/ 127 w 157"/>
                  <a:gd name="T71" fmla="*/ 49 h 106"/>
                  <a:gd name="T72" fmla="*/ 147 w 157"/>
                  <a:gd name="T73" fmla="*/ 74 h 106"/>
                  <a:gd name="T74" fmla="*/ 120 w 157"/>
                  <a:gd name="T75" fmla="*/ 10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7" h="106">
                    <a:moveTo>
                      <a:pt x="135" y="46"/>
                    </a:moveTo>
                    <a:cubicBezTo>
                      <a:pt x="136" y="43"/>
                      <a:pt x="136" y="40"/>
                      <a:pt x="136" y="37"/>
                    </a:cubicBezTo>
                    <a:cubicBezTo>
                      <a:pt x="136" y="16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30" y="11"/>
                      <a:pt x="19" y="25"/>
                      <a:pt x="19" y="39"/>
                    </a:cubicBezTo>
                    <a:cubicBezTo>
                      <a:pt x="19" y="42"/>
                      <a:pt x="20" y="44"/>
                      <a:pt x="20" y="47"/>
                    </a:cubicBezTo>
                    <a:cubicBezTo>
                      <a:pt x="9" y="51"/>
                      <a:pt x="0" y="62"/>
                      <a:pt x="0" y="75"/>
                    </a:cubicBezTo>
                    <a:cubicBezTo>
                      <a:pt x="0" y="92"/>
                      <a:pt x="14" y="106"/>
                      <a:pt x="31" y="106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43" y="106"/>
                      <a:pt x="157" y="92"/>
                      <a:pt x="157" y="75"/>
                    </a:cubicBezTo>
                    <a:cubicBezTo>
                      <a:pt x="157" y="62"/>
                      <a:pt x="148" y="50"/>
                      <a:pt x="135" y="46"/>
                    </a:cubicBezTo>
                    <a:close/>
                    <a:moveTo>
                      <a:pt x="120" y="100"/>
                    </a:moveTo>
                    <a:cubicBezTo>
                      <a:pt x="79" y="100"/>
                      <a:pt x="79" y="100"/>
                      <a:pt x="79" y="100"/>
                    </a:cubicBezTo>
                    <a:cubicBezTo>
                      <a:pt x="82" y="97"/>
                      <a:pt x="103" y="75"/>
                      <a:pt x="103" y="75"/>
                    </a:cubicBezTo>
                    <a:cubicBezTo>
                      <a:pt x="103" y="75"/>
                      <a:pt x="106" y="72"/>
                      <a:pt x="102" y="72"/>
                    </a:cubicBezTo>
                    <a:cubicBezTo>
                      <a:pt x="98" y="72"/>
                      <a:pt x="92" y="72"/>
                      <a:pt x="92" y="72"/>
                    </a:cubicBezTo>
                    <a:cubicBezTo>
                      <a:pt x="92" y="72"/>
                      <a:pt x="92" y="70"/>
                      <a:pt x="92" y="68"/>
                    </a:cubicBezTo>
                    <a:cubicBezTo>
                      <a:pt x="92" y="59"/>
                      <a:pt x="92" y="43"/>
                      <a:pt x="92" y="37"/>
                    </a:cubicBezTo>
                    <a:cubicBezTo>
                      <a:pt x="92" y="37"/>
                      <a:pt x="92" y="35"/>
                      <a:pt x="90" y="35"/>
                    </a:cubicBezTo>
                    <a:cubicBezTo>
                      <a:pt x="88" y="35"/>
                      <a:pt x="67" y="35"/>
                      <a:pt x="64" y="35"/>
                    </a:cubicBezTo>
                    <a:cubicBezTo>
                      <a:pt x="61" y="35"/>
                      <a:pt x="62" y="37"/>
                      <a:pt x="62" y="37"/>
                    </a:cubicBezTo>
                    <a:cubicBezTo>
                      <a:pt x="62" y="44"/>
                      <a:pt x="62" y="59"/>
                      <a:pt x="62" y="68"/>
                    </a:cubicBezTo>
                    <a:cubicBezTo>
                      <a:pt x="62" y="71"/>
                      <a:pt x="62" y="73"/>
                      <a:pt x="62" y="73"/>
                    </a:cubicBezTo>
                    <a:cubicBezTo>
                      <a:pt x="62" y="73"/>
                      <a:pt x="54" y="73"/>
                      <a:pt x="51" y="73"/>
                    </a:cubicBezTo>
                    <a:cubicBezTo>
                      <a:pt x="47" y="73"/>
                      <a:pt x="50" y="76"/>
                      <a:pt x="50" y="76"/>
                    </a:cubicBezTo>
                    <a:cubicBezTo>
                      <a:pt x="75" y="100"/>
                      <a:pt x="75" y="100"/>
                      <a:pt x="75" y="100"/>
                    </a:cubicBezTo>
                    <a:cubicBezTo>
                      <a:pt x="38" y="100"/>
                      <a:pt x="38" y="100"/>
                      <a:pt x="38" y="100"/>
                    </a:cubicBezTo>
                    <a:cubicBezTo>
                      <a:pt x="23" y="100"/>
                      <a:pt x="11" y="88"/>
                      <a:pt x="11" y="74"/>
                    </a:cubicBezTo>
                    <a:cubicBezTo>
                      <a:pt x="11" y="63"/>
                      <a:pt x="18" y="53"/>
                      <a:pt x="29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1"/>
                      <a:pt x="37" y="19"/>
                      <a:pt x="50" y="17"/>
                    </a:cubicBezTo>
                    <a:cubicBezTo>
                      <a:pt x="65" y="15"/>
                      <a:pt x="74" y="29"/>
                      <a:pt x="74" y="29"/>
                    </a:cubicBezTo>
                    <a:cubicBezTo>
                      <a:pt x="74" y="29"/>
                      <a:pt x="77" y="10"/>
                      <a:pt x="97" y="10"/>
                    </a:cubicBezTo>
                    <a:cubicBezTo>
                      <a:pt x="115" y="10"/>
                      <a:pt x="128" y="24"/>
                      <a:pt x="128" y="42"/>
                    </a:cubicBezTo>
                    <a:cubicBezTo>
                      <a:pt x="128" y="44"/>
                      <a:pt x="127" y="47"/>
                      <a:pt x="127" y="49"/>
                    </a:cubicBezTo>
                    <a:cubicBezTo>
                      <a:pt x="138" y="53"/>
                      <a:pt x="147" y="62"/>
                      <a:pt x="147" y="74"/>
                    </a:cubicBezTo>
                    <a:cubicBezTo>
                      <a:pt x="147" y="88"/>
                      <a:pt x="135" y="100"/>
                      <a:pt x="12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326759" y="4069078"/>
              <a:ext cx="3100964" cy="971356"/>
              <a:chOff x="1358843" y="4069078"/>
              <a:chExt cx="3100964" cy="971356"/>
            </a:xfrm>
          </p:grpSpPr>
          <p:grpSp>
            <p:nvGrpSpPr>
              <p:cNvPr id="18" name="Group 40"/>
              <p:cNvGrpSpPr/>
              <p:nvPr/>
            </p:nvGrpSpPr>
            <p:grpSpPr>
              <a:xfrm>
                <a:off x="1358843" y="4069078"/>
                <a:ext cx="3100964" cy="971356"/>
                <a:chOff x="1229546" y="1255634"/>
                <a:chExt cx="2432622" cy="762002"/>
              </a:xfrm>
            </p:grpSpPr>
            <p:sp>
              <p:nvSpPr>
                <p:cNvPr id="19" name="Flowchart: Off-page Connector 47"/>
                <p:cNvSpPr/>
                <p:nvPr/>
              </p:nvSpPr>
              <p:spPr>
                <a:xfrm rot="16200000">
                  <a:off x="1829116" y="830138"/>
                  <a:ext cx="762000" cy="1612995"/>
                </a:xfrm>
                <a:prstGeom prst="flowChartOffpageConnector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endParaRPr lang="en-US" sz="3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Round Same Side Corner Rectangle 49"/>
                <p:cNvSpPr/>
                <p:nvPr/>
              </p:nvSpPr>
              <p:spPr>
                <a:xfrm rot="16200000">
                  <a:off x="1078974" y="1406206"/>
                  <a:ext cx="762001" cy="460857"/>
                </a:xfrm>
                <a:prstGeom prst="round2Same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en-US" sz="2800" dirty="0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03</a:t>
                  </a:r>
                </a:p>
              </p:txBody>
            </p:sp>
            <p:cxnSp>
              <p:nvCxnSpPr>
                <p:cNvPr id="21" name="Straight Connector 50"/>
                <p:cNvCxnSpPr>
                  <a:endCxn id="22" idx="2"/>
                </p:cNvCxnSpPr>
                <p:nvPr/>
              </p:nvCxnSpPr>
              <p:spPr>
                <a:xfrm>
                  <a:off x="2991444" y="1636635"/>
                  <a:ext cx="670724" cy="1"/>
                </a:xfrm>
                <a:prstGeom prst="line">
                  <a:avLst/>
                </a:prstGeom>
                <a:ln w="19050">
                  <a:solidFill>
                    <a:schemeClr val="accent2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8" name="Freeform 61"/>
              <p:cNvSpPr>
                <a:spLocks/>
              </p:cNvSpPr>
              <p:nvPr/>
            </p:nvSpPr>
            <p:spPr bwMode="auto">
              <a:xfrm>
                <a:off x="2382417" y="4264823"/>
                <a:ext cx="558388" cy="579867"/>
              </a:xfrm>
              <a:custGeom>
                <a:avLst/>
                <a:gdLst>
                  <a:gd name="T0" fmla="*/ 99 w 137"/>
                  <a:gd name="T1" fmla="*/ 57 h 142"/>
                  <a:gd name="T2" fmla="*/ 137 w 137"/>
                  <a:gd name="T3" fmla="*/ 57 h 142"/>
                  <a:gd name="T4" fmla="*/ 76 w 137"/>
                  <a:gd name="T5" fmla="*/ 4 h 142"/>
                  <a:gd name="T6" fmla="*/ 69 w 137"/>
                  <a:gd name="T7" fmla="*/ 0 h 142"/>
                  <a:gd name="T8" fmla="*/ 62 w 137"/>
                  <a:gd name="T9" fmla="*/ 4 h 142"/>
                  <a:gd name="T10" fmla="*/ 0 w 137"/>
                  <a:gd name="T11" fmla="*/ 57 h 142"/>
                  <a:gd name="T12" fmla="*/ 39 w 137"/>
                  <a:gd name="T13" fmla="*/ 57 h 142"/>
                  <a:gd name="T14" fmla="*/ 62 w 137"/>
                  <a:gd name="T15" fmla="*/ 4 h 142"/>
                  <a:gd name="T16" fmla="*/ 62 w 137"/>
                  <a:gd name="T17" fmla="*/ 5 h 142"/>
                  <a:gd name="T18" fmla="*/ 43 w 137"/>
                  <a:gd name="T19" fmla="*/ 57 h 142"/>
                  <a:gd name="T20" fmla="*/ 64 w 137"/>
                  <a:gd name="T21" fmla="*/ 57 h 142"/>
                  <a:gd name="T22" fmla="*/ 64 w 137"/>
                  <a:gd name="T23" fmla="*/ 122 h 142"/>
                  <a:gd name="T24" fmla="*/ 64 w 137"/>
                  <a:gd name="T25" fmla="*/ 125 h 142"/>
                  <a:gd name="T26" fmla="*/ 64 w 137"/>
                  <a:gd name="T27" fmla="*/ 130 h 142"/>
                  <a:gd name="T28" fmla="*/ 76 w 137"/>
                  <a:gd name="T29" fmla="*/ 142 h 142"/>
                  <a:gd name="T30" fmla="*/ 87 w 137"/>
                  <a:gd name="T31" fmla="*/ 130 h 142"/>
                  <a:gd name="T32" fmla="*/ 87 w 137"/>
                  <a:gd name="T33" fmla="*/ 125 h 142"/>
                  <a:gd name="T34" fmla="*/ 79 w 137"/>
                  <a:gd name="T35" fmla="*/ 125 h 142"/>
                  <a:gd name="T36" fmla="*/ 79 w 137"/>
                  <a:gd name="T37" fmla="*/ 127 h 142"/>
                  <a:gd name="T38" fmla="*/ 79 w 137"/>
                  <a:gd name="T39" fmla="*/ 129 h 142"/>
                  <a:gd name="T40" fmla="*/ 76 w 137"/>
                  <a:gd name="T41" fmla="*/ 133 h 142"/>
                  <a:gd name="T42" fmla="*/ 72 w 137"/>
                  <a:gd name="T43" fmla="*/ 129 h 142"/>
                  <a:gd name="T44" fmla="*/ 72 w 137"/>
                  <a:gd name="T45" fmla="*/ 127 h 142"/>
                  <a:gd name="T46" fmla="*/ 72 w 137"/>
                  <a:gd name="T47" fmla="*/ 125 h 142"/>
                  <a:gd name="T48" fmla="*/ 72 w 137"/>
                  <a:gd name="T49" fmla="*/ 111 h 142"/>
                  <a:gd name="T50" fmla="*/ 72 w 137"/>
                  <a:gd name="T51" fmla="*/ 57 h 142"/>
                  <a:gd name="T52" fmla="*/ 94 w 137"/>
                  <a:gd name="T53" fmla="*/ 57 h 142"/>
                  <a:gd name="T54" fmla="*/ 76 w 137"/>
                  <a:gd name="T55" fmla="*/ 5 h 142"/>
                  <a:gd name="T56" fmla="*/ 76 w 137"/>
                  <a:gd name="T57" fmla="*/ 4 h 142"/>
                  <a:gd name="T58" fmla="*/ 99 w 137"/>
                  <a:gd name="T59" fmla="*/ 57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7" h="142">
                    <a:moveTo>
                      <a:pt x="99" y="57"/>
                    </a:moveTo>
                    <a:cubicBezTo>
                      <a:pt x="137" y="57"/>
                      <a:pt x="137" y="57"/>
                      <a:pt x="137" y="57"/>
                    </a:cubicBezTo>
                    <a:cubicBezTo>
                      <a:pt x="130" y="28"/>
                      <a:pt x="105" y="7"/>
                      <a:pt x="76" y="4"/>
                    </a:cubicBezTo>
                    <a:cubicBezTo>
                      <a:pt x="74" y="1"/>
                      <a:pt x="72" y="0"/>
                      <a:pt x="69" y="0"/>
                    </a:cubicBezTo>
                    <a:cubicBezTo>
                      <a:pt x="66" y="0"/>
                      <a:pt x="64" y="1"/>
                      <a:pt x="62" y="4"/>
                    </a:cubicBezTo>
                    <a:cubicBezTo>
                      <a:pt x="32" y="6"/>
                      <a:pt x="7" y="28"/>
                      <a:pt x="0" y="57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24"/>
                      <a:pt x="58" y="7"/>
                      <a:pt x="62" y="4"/>
                    </a:cubicBezTo>
                    <a:cubicBezTo>
                      <a:pt x="62" y="4"/>
                      <a:pt x="62" y="5"/>
                      <a:pt x="62" y="5"/>
                    </a:cubicBezTo>
                    <a:cubicBezTo>
                      <a:pt x="41" y="31"/>
                      <a:pt x="43" y="57"/>
                      <a:pt x="43" y="57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122"/>
                      <a:pt x="64" y="122"/>
                      <a:pt x="64" y="122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4" y="136"/>
                      <a:pt x="69" y="142"/>
                      <a:pt x="76" y="142"/>
                    </a:cubicBezTo>
                    <a:cubicBezTo>
                      <a:pt x="82" y="142"/>
                      <a:pt x="87" y="136"/>
                      <a:pt x="87" y="130"/>
                    </a:cubicBezTo>
                    <a:cubicBezTo>
                      <a:pt x="87" y="125"/>
                      <a:pt x="87" y="125"/>
                      <a:pt x="87" y="125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79" y="127"/>
                      <a:pt x="79" y="127"/>
                      <a:pt x="79" y="127"/>
                    </a:cubicBezTo>
                    <a:cubicBezTo>
                      <a:pt x="79" y="129"/>
                      <a:pt x="79" y="129"/>
                      <a:pt x="79" y="129"/>
                    </a:cubicBezTo>
                    <a:cubicBezTo>
                      <a:pt x="79" y="131"/>
                      <a:pt x="78" y="133"/>
                      <a:pt x="76" y="133"/>
                    </a:cubicBezTo>
                    <a:cubicBezTo>
                      <a:pt x="74" y="133"/>
                      <a:pt x="72" y="131"/>
                      <a:pt x="72" y="129"/>
                    </a:cubicBezTo>
                    <a:cubicBezTo>
                      <a:pt x="72" y="127"/>
                      <a:pt x="72" y="127"/>
                      <a:pt x="72" y="127"/>
                    </a:cubicBezTo>
                    <a:cubicBezTo>
                      <a:pt x="72" y="125"/>
                      <a:pt x="72" y="125"/>
                      <a:pt x="72" y="125"/>
                    </a:cubicBezTo>
                    <a:cubicBezTo>
                      <a:pt x="72" y="111"/>
                      <a:pt x="72" y="111"/>
                      <a:pt x="72" y="111"/>
                    </a:cubicBezTo>
                    <a:cubicBezTo>
                      <a:pt x="72" y="57"/>
                      <a:pt x="72" y="57"/>
                      <a:pt x="72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7" y="31"/>
                      <a:pt x="76" y="5"/>
                    </a:cubicBezTo>
                    <a:cubicBezTo>
                      <a:pt x="76" y="5"/>
                      <a:pt x="76" y="4"/>
                      <a:pt x="76" y="4"/>
                    </a:cubicBezTo>
                    <a:cubicBezTo>
                      <a:pt x="80" y="7"/>
                      <a:pt x="99" y="24"/>
                      <a:pt x="99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1329315" y="2788923"/>
              <a:ext cx="3098408" cy="971356"/>
              <a:chOff x="1361399" y="2788923"/>
              <a:chExt cx="3098408" cy="971356"/>
            </a:xfrm>
          </p:grpSpPr>
          <p:grpSp>
            <p:nvGrpSpPr>
              <p:cNvPr id="13" name="Group 31"/>
              <p:cNvGrpSpPr/>
              <p:nvPr/>
            </p:nvGrpSpPr>
            <p:grpSpPr>
              <a:xfrm>
                <a:off x="1361399" y="2788923"/>
                <a:ext cx="3098408" cy="971356"/>
                <a:chOff x="1231549" y="1255634"/>
                <a:chExt cx="2430616" cy="762002"/>
              </a:xfrm>
            </p:grpSpPr>
            <p:sp>
              <p:nvSpPr>
                <p:cNvPr id="14" name="Flowchart: Off-page Connector 32"/>
                <p:cNvSpPr/>
                <p:nvPr/>
              </p:nvSpPr>
              <p:spPr>
                <a:xfrm rot="16200000">
                  <a:off x="1829116" y="830138"/>
                  <a:ext cx="762000" cy="1612995"/>
                </a:xfrm>
                <a:prstGeom prst="flowChartOffpageConnector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endParaRPr lang="en-US" sz="3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Round Same Side Corner Rectangle 33"/>
                <p:cNvSpPr/>
                <p:nvPr/>
              </p:nvSpPr>
              <p:spPr>
                <a:xfrm rot="16200000">
                  <a:off x="1080977" y="1406206"/>
                  <a:ext cx="762001" cy="460857"/>
                </a:xfrm>
                <a:prstGeom prst="round2Same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en-US" sz="2800" dirty="0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02</a:t>
                  </a:r>
                </a:p>
              </p:txBody>
            </p:sp>
            <p:cxnSp>
              <p:nvCxnSpPr>
                <p:cNvPr id="16" name="Straight Connector 34"/>
                <p:cNvCxnSpPr>
                  <a:endCxn id="17" idx="2"/>
                </p:cNvCxnSpPr>
                <p:nvPr/>
              </p:nvCxnSpPr>
              <p:spPr>
                <a:xfrm>
                  <a:off x="2991446" y="1636635"/>
                  <a:ext cx="670719" cy="1"/>
                </a:xfrm>
                <a:prstGeom prst="line">
                  <a:avLst/>
                </a:prstGeom>
                <a:ln w="19050">
                  <a:solidFill>
                    <a:schemeClr val="accent2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5" name="Freeform 5"/>
              <p:cNvSpPr>
                <a:spLocks noEditPoints="1"/>
              </p:cNvSpPr>
              <p:nvPr/>
            </p:nvSpPr>
            <p:spPr bwMode="auto">
              <a:xfrm>
                <a:off x="2351352" y="3055525"/>
                <a:ext cx="620518" cy="438152"/>
              </a:xfrm>
              <a:custGeom>
                <a:avLst/>
                <a:gdLst>
                  <a:gd name="T0" fmla="*/ 218 w 219"/>
                  <a:gd name="T1" fmla="*/ 117 h 154"/>
                  <a:gd name="T2" fmla="*/ 219 w 219"/>
                  <a:gd name="T3" fmla="*/ 118 h 154"/>
                  <a:gd name="T4" fmla="*/ 218 w 219"/>
                  <a:gd name="T5" fmla="*/ 119 h 154"/>
                  <a:gd name="T6" fmla="*/ 174 w 219"/>
                  <a:gd name="T7" fmla="*/ 153 h 154"/>
                  <a:gd name="T8" fmla="*/ 172 w 219"/>
                  <a:gd name="T9" fmla="*/ 153 h 154"/>
                  <a:gd name="T10" fmla="*/ 171 w 219"/>
                  <a:gd name="T11" fmla="*/ 151 h 154"/>
                  <a:gd name="T12" fmla="*/ 179 w 219"/>
                  <a:gd name="T13" fmla="*/ 133 h 154"/>
                  <a:gd name="T14" fmla="*/ 113 w 219"/>
                  <a:gd name="T15" fmla="*/ 106 h 154"/>
                  <a:gd name="T16" fmla="*/ 126 w 219"/>
                  <a:gd name="T17" fmla="*/ 89 h 154"/>
                  <a:gd name="T18" fmla="*/ 131 w 219"/>
                  <a:gd name="T19" fmla="*/ 82 h 154"/>
                  <a:gd name="T20" fmla="*/ 179 w 219"/>
                  <a:gd name="T21" fmla="*/ 103 h 154"/>
                  <a:gd name="T22" fmla="*/ 171 w 219"/>
                  <a:gd name="T23" fmla="*/ 85 h 154"/>
                  <a:gd name="T24" fmla="*/ 172 w 219"/>
                  <a:gd name="T25" fmla="*/ 83 h 154"/>
                  <a:gd name="T26" fmla="*/ 173 w 219"/>
                  <a:gd name="T27" fmla="*/ 82 h 154"/>
                  <a:gd name="T28" fmla="*/ 174 w 219"/>
                  <a:gd name="T29" fmla="*/ 83 h 154"/>
                  <a:gd name="T30" fmla="*/ 218 w 219"/>
                  <a:gd name="T31" fmla="*/ 117 h 154"/>
                  <a:gd name="T32" fmla="*/ 45 w 219"/>
                  <a:gd name="T33" fmla="*/ 71 h 154"/>
                  <a:gd name="T34" fmla="*/ 46 w 219"/>
                  <a:gd name="T35" fmla="*/ 71 h 154"/>
                  <a:gd name="T36" fmla="*/ 47 w 219"/>
                  <a:gd name="T37" fmla="*/ 71 h 154"/>
                  <a:gd name="T38" fmla="*/ 47 w 219"/>
                  <a:gd name="T39" fmla="*/ 69 h 154"/>
                  <a:gd name="T40" fmla="*/ 40 w 219"/>
                  <a:gd name="T41" fmla="*/ 50 h 154"/>
                  <a:gd name="T42" fmla="*/ 87 w 219"/>
                  <a:gd name="T43" fmla="*/ 72 h 154"/>
                  <a:gd name="T44" fmla="*/ 93 w 219"/>
                  <a:gd name="T45" fmla="*/ 65 h 154"/>
                  <a:gd name="T46" fmla="*/ 106 w 219"/>
                  <a:gd name="T47" fmla="*/ 49 h 154"/>
                  <a:gd name="T48" fmla="*/ 40 w 219"/>
                  <a:gd name="T49" fmla="*/ 21 h 154"/>
                  <a:gd name="T50" fmla="*/ 47 w 219"/>
                  <a:gd name="T51" fmla="*/ 2 h 154"/>
                  <a:gd name="T52" fmla="*/ 47 w 219"/>
                  <a:gd name="T53" fmla="*/ 0 h 154"/>
                  <a:gd name="T54" fmla="*/ 45 w 219"/>
                  <a:gd name="T55" fmla="*/ 0 h 154"/>
                  <a:gd name="T56" fmla="*/ 0 w 219"/>
                  <a:gd name="T57" fmla="*/ 34 h 154"/>
                  <a:gd name="T58" fmla="*/ 0 w 219"/>
                  <a:gd name="T59" fmla="*/ 35 h 154"/>
                  <a:gd name="T60" fmla="*/ 0 w 219"/>
                  <a:gd name="T61" fmla="*/ 37 h 154"/>
                  <a:gd name="T62" fmla="*/ 45 w 219"/>
                  <a:gd name="T63" fmla="*/ 71 h 154"/>
                  <a:gd name="T64" fmla="*/ 121 w 219"/>
                  <a:gd name="T65" fmla="*/ 86 h 154"/>
                  <a:gd name="T66" fmla="*/ 179 w 219"/>
                  <a:gd name="T67" fmla="*/ 50 h 154"/>
                  <a:gd name="T68" fmla="*/ 171 w 219"/>
                  <a:gd name="T69" fmla="*/ 69 h 154"/>
                  <a:gd name="T70" fmla="*/ 172 w 219"/>
                  <a:gd name="T71" fmla="*/ 71 h 154"/>
                  <a:gd name="T72" fmla="*/ 173 w 219"/>
                  <a:gd name="T73" fmla="*/ 71 h 154"/>
                  <a:gd name="T74" fmla="*/ 174 w 219"/>
                  <a:gd name="T75" fmla="*/ 71 h 154"/>
                  <a:gd name="T76" fmla="*/ 218 w 219"/>
                  <a:gd name="T77" fmla="*/ 37 h 154"/>
                  <a:gd name="T78" fmla="*/ 219 w 219"/>
                  <a:gd name="T79" fmla="*/ 35 h 154"/>
                  <a:gd name="T80" fmla="*/ 218 w 219"/>
                  <a:gd name="T81" fmla="*/ 34 h 154"/>
                  <a:gd name="T82" fmla="*/ 174 w 219"/>
                  <a:gd name="T83" fmla="*/ 0 h 154"/>
                  <a:gd name="T84" fmla="*/ 172 w 219"/>
                  <a:gd name="T85" fmla="*/ 0 h 154"/>
                  <a:gd name="T86" fmla="*/ 171 w 219"/>
                  <a:gd name="T87" fmla="*/ 2 h 154"/>
                  <a:gd name="T88" fmla="*/ 179 w 219"/>
                  <a:gd name="T89" fmla="*/ 21 h 154"/>
                  <a:gd name="T90" fmla="*/ 97 w 219"/>
                  <a:gd name="T91" fmla="*/ 69 h 154"/>
                  <a:gd name="T92" fmla="*/ 40 w 219"/>
                  <a:gd name="T93" fmla="*/ 103 h 154"/>
                  <a:gd name="T94" fmla="*/ 47 w 219"/>
                  <a:gd name="T95" fmla="*/ 85 h 154"/>
                  <a:gd name="T96" fmla="*/ 47 w 219"/>
                  <a:gd name="T97" fmla="*/ 83 h 154"/>
                  <a:gd name="T98" fmla="*/ 46 w 219"/>
                  <a:gd name="T99" fmla="*/ 82 h 154"/>
                  <a:gd name="T100" fmla="*/ 45 w 219"/>
                  <a:gd name="T101" fmla="*/ 83 h 154"/>
                  <a:gd name="T102" fmla="*/ 0 w 219"/>
                  <a:gd name="T103" fmla="*/ 117 h 154"/>
                  <a:gd name="T104" fmla="*/ 0 w 219"/>
                  <a:gd name="T105" fmla="*/ 118 h 154"/>
                  <a:gd name="T106" fmla="*/ 0 w 219"/>
                  <a:gd name="T107" fmla="*/ 119 h 154"/>
                  <a:gd name="T108" fmla="*/ 45 w 219"/>
                  <a:gd name="T109" fmla="*/ 153 h 154"/>
                  <a:gd name="T110" fmla="*/ 47 w 219"/>
                  <a:gd name="T111" fmla="*/ 153 h 154"/>
                  <a:gd name="T112" fmla="*/ 47 w 219"/>
                  <a:gd name="T113" fmla="*/ 151 h 154"/>
                  <a:gd name="T114" fmla="*/ 40 w 219"/>
                  <a:gd name="T115" fmla="*/ 133 h 154"/>
                  <a:gd name="T116" fmla="*/ 121 w 219"/>
                  <a:gd name="T117" fmla="*/ 8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9" h="154">
                    <a:moveTo>
                      <a:pt x="218" y="117"/>
                    </a:moveTo>
                    <a:cubicBezTo>
                      <a:pt x="219" y="117"/>
                      <a:pt x="219" y="117"/>
                      <a:pt x="219" y="118"/>
                    </a:cubicBezTo>
                    <a:cubicBezTo>
                      <a:pt x="219" y="119"/>
                      <a:pt x="219" y="119"/>
                      <a:pt x="218" y="119"/>
                    </a:cubicBezTo>
                    <a:cubicBezTo>
                      <a:pt x="174" y="153"/>
                      <a:pt x="174" y="153"/>
                      <a:pt x="174" y="153"/>
                    </a:cubicBezTo>
                    <a:cubicBezTo>
                      <a:pt x="174" y="154"/>
                      <a:pt x="173" y="154"/>
                      <a:pt x="172" y="153"/>
                    </a:cubicBezTo>
                    <a:cubicBezTo>
                      <a:pt x="171" y="153"/>
                      <a:pt x="171" y="152"/>
                      <a:pt x="171" y="151"/>
                    </a:cubicBezTo>
                    <a:cubicBezTo>
                      <a:pt x="179" y="133"/>
                      <a:pt x="179" y="133"/>
                      <a:pt x="179" y="133"/>
                    </a:cubicBezTo>
                    <a:cubicBezTo>
                      <a:pt x="145" y="131"/>
                      <a:pt x="126" y="119"/>
                      <a:pt x="113" y="106"/>
                    </a:cubicBezTo>
                    <a:cubicBezTo>
                      <a:pt x="118" y="100"/>
                      <a:pt x="122" y="94"/>
                      <a:pt x="126" y="89"/>
                    </a:cubicBezTo>
                    <a:cubicBezTo>
                      <a:pt x="128" y="86"/>
                      <a:pt x="130" y="84"/>
                      <a:pt x="131" y="82"/>
                    </a:cubicBezTo>
                    <a:cubicBezTo>
                      <a:pt x="141" y="93"/>
                      <a:pt x="154" y="102"/>
                      <a:pt x="179" y="103"/>
                    </a:cubicBezTo>
                    <a:cubicBezTo>
                      <a:pt x="171" y="85"/>
                      <a:pt x="171" y="85"/>
                      <a:pt x="171" y="85"/>
                    </a:cubicBezTo>
                    <a:cubicBezTo>
                      <a:pt x="171" y="84"/>
                      <a:pt x="171" y="83"/>
                      <a:pt x="172" y="83"/>
                    </a:cubicBezTo>
                    <a:cubicBezTo>
                      <a:pt x="172" y="82"/>
                      <a:pt x="173" y="82"/>
                      <a:pt x="173" y="82"/>
                    </a:cubicBezTo>
                    <a:cubicBezTo>
                      <a:pt x="173" y="82"/>
                      <a:pt x="174" y="82"/>
                      <a:pt x="174" y="83"/>
                    </a:cubicBezTo>
                    <a:lnTo>
                      <a:pt x="218" y="117"/>
                    </a:lnTo>
                    <a:close/>
                    <a:moveTo>
                      <a:pt x="45" y="71"/>
                    </a:moveTo>
                    <a:cubicBezTo>
                      <a:pt x="45" y="71"/>
                      <a:pt x="45" y="71"/>
                      <a:pt x="46" y="71"/>
                    </a:cubicBezTo>
                    <a:cubicBezTo>
                      <a:pt x="46" y="71"/>
                      <a:pt x="46" y="71"/>
                      <a:pt x="47" y="71"/>
                    </a:cubicBezTo>
                    <a:cubicBezTo>
                      <a:pt x="47" y="70"/>
                      <a:pt x="48" y="69"/>
                      <a:pt x="47" y="69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65" y="52"/>
                      <a:pt x="77" y="61"/>
                      <a:pt x="87" y="72"/>
                    </a:cubicBezTo>
                    <a:cubicBezTo>
                      <a:pt x="89" y="70"/>
                      <a:pt x="91" y="68"/>
                      <a:pt x="93" y="65"/>
                    </a:cubicBezTo>
                    <a:cubicBezTo>
                      <a:pt x="96" y="60"/>
                      <a:pt x="101" y="54"/>
                      <a:pt x="106" y="49"/>
                    </a:cubicBezTo>
                    <a:cubicBezTo>
                      <a:pt x="92" y="35"/>
                      <a:pt x="73" y="23"/>
                      <a:pt x="40" y="2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8" y="1"/>
                      <a:pt x="47" y="1"/>
                      <a:pt x="47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5"/>
                      <a:pt x="0" y="35"/>
                    </a:cubicBezTo>
                    <a:cubicBezTo>
                      <a:pt x="0" y="36"/>
                      <a:pt x="0" y="36"/>
                      <a:pt x="0" y="37"/>
                    </a:cubicBezTo>
                    <a:lnTo>
                      <a:pt x="45" y="71"/>
                    </a:lnTo>
                    <a:close/>
                    <a:moveTo>
                      <a:pt x="121" y="86"/>
                    </a:moveTo>
                    <a:cubicBezTo>
                      <a:pt x="134" y="67"/>
                      <a:pt x="145" y="53"/>
                      <a:pt x="179" y="50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1" y="69"/>
                      <a:pt x="171" y="70"/>
                      <a:pt x="172" y="71"/>
                    </a:cubicBezTo>
                    <a:cubicBezTo>
                      <a:pt x="172" y="71"/>
                      <a:pt x="173" y="71"/>
                      <a:pt x="173" y="71"/>
                    </a:cubicBezTo>
                    <a:cubicBezTo>
                      <a:pt x="173" y="71"/>
                      <a:pt x="174" y="71"/>
                      <a:pt x="174" y="71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9" y="36"/>
                      <a:pt x="219" y="36"/>
                      <a:pt x="219" y="35"/>
                    </a:cubicBezTo>
                    <a:cubicBezTo>
                      <a:pt x="219" y="35"/>
                      <a:pt x="219" y="34"/>
                      <a:pt x="218" y="34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74" y="0"/>
                      <a:pt x="173" y="0"/>
                      <a:pt x="172" y="0"/>
                    </a:cubicBezTo>
                    <a:cubicBezTo>
                      <a:pt x="171" y="1"/>
                      <a:pt x="171" y="1"/>
                      <a:pt x="171" y="2"/>
                    </a:cubicBezTo>
                    <a:cubicBezTo>
                      <a:pt x="179" y="21"/>
                      <a:pt x="179" y="21"/>
                      <a:pt x="179" y="21"/>
                    </a:cubicBezTo>
                    <a:cubicBezTo>
                      <a:pt x="130" y="23"/>
                      <a:pt x="112" y="48"/>
                      <a:pt x="97" y="69"/>
                    </a:cubicBezTo>
                    <a:cubicBezTo>
                      <a:pt x="84" y="87"/>
                      <a:pt x="74" y="101"/>
                      <a:pt x="40" y="103"/>
                    </a:cubicBezTo>
                    <a:cubicBezTo>
                      <a:pt x="47" y="85"/>
                      <a:pt x="47" y="85"/>
                      <a:pt x="47" y="85"/>
                    </a:cubicBezTo>
                    <a:cubicBezTo>
                      <a:pt x="48" y="84"/>
                      <a:pt x="47" y="83"/>
                      <a:pt x="47" y="83"/>
                    </a:cubicBezTo>
                    <a:cubicBezTo>
                      <a:pt x="46" y="82"/>
                      <a:pt x="46" y="82"/>
                      <a:pt x="46" y="82"/>
                    </a:cubicBezTo>
                    <a:cubicBezTo>
                      <a:pt x="45" y="82"/>
                      <a:pt x="45" y="82"/>
                      <a:pt x="45" y="83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17"/>
                      <a:pt x="0" y="117"/>
                      <a:pt x="0" y="118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45" y="153"/>
                      <a:pt x="45" y="153"/>
                      <a:pt x="45" y="153"/>
                    </a:cubicBezTo>
                    <a:cubicBezTo>
                      <a:pt x="45" y="154"/>
                      <a:pt x="46" y="154"/>
                      <a:pt x="47" y="153"/>
                    </a:cubicBezTo>
                    <a:cubicBezTo>
                      <a:pt x="47" y="153"/>
                      <a:pt x="48" y="152"/>
                      <a:pt x="47" y="151"/>
                    </a:cubicBezTo>
                    <a:cubicBezTo>
                      <a:pt x="40" y="133"/>
                      <a:pt x="40" y="133"/>
                      <a:pt x="40" y="133"/>
                    </a:cubicBezTo>
                    <a:cubicBezTo>
                      <a:pt x="89" y="131"/>
                      <a:pt x="107" y="106"/>
                      <a:pt x="121" y="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1326760" y="5349234"/>
              <a:ext cx="3100963" cy="971356"/>
              <a:chOff x="1358844" y="5349234"/>
              <a:chExt cx="3100963" cy="971356"/>
            </a:xfrm>
          </p:grpSpPr>
          <p:grpSp>
            <p:nvGrpSpPr>
              <p:cNvPr id="23" name="Group 56"/>
              <p:cNvGrpSpPr/>
              <p:nvPr/>
            </p:nvGrpSpPr>
            <p:grpSpPr>
              <a:xfrm>
                <a:off x="1358844" y="5349234"/>
                <a:ext cx="3100963" cy="971356"/>
                <a:chOff x="1229545" y="1255634"/>
                <a:chExt cx="2432620" cy="762002"/>
              </a:xfrm>
            </p:grpSpPr>
            <p:sp>
              <p:nvSpPr>
                <p:cNvPr id="24" name="Flowchart: Off-page Connector 59"/>
                <p:cNvSpPr/>
                <p:nvPr/>
              </p:nvSpPr>
              <p:spPr>
                <a:xfrm rot="16200000">
                  <a:off x="1829116" y="830138"/>
                  <a:ext cx="762000" cy="1612995"/>
                </a:xfrm>
                <a:prstGeom prst="flowChartOffpageConnector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endParaRPr lang="en-US" sz="3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Round Same Side Corner Rectangle 61"/>
                <p:cNvSpPr/>
                <p:nvPr/>
              </p:nvSpPr>
              <p:spPr>
                <a:xfrm rot="16200000">
                  <a:off x="1078973" y="1406206"/>
                  <a:ext cx="762001" cy="460857"/>
                </a:xfrm>
                <a:prstGeom prst="round2Same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en-US" sz="2800" dirty="0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04</a:t>
                  </a:r>
                </a:p>
              </p:txBody>
            </p:sp>
            <p:cxnSp>
              <p:nvCxnSpPr>
                <p:cNvPr id="26" name="Straight Connector 63"/>
                <p:cNvCxnSpPr>
                  <a:endCxn id="27" idx="2"/>
                </p:cNvCxnSpPr>
                <p:nvPr/>
              </p:nvCxnSpPr>
              <p:spPr>
                <a:xfrm>
                  <a:off x="2991446" y="1636635"/>
                  <a:ext cx="670719" cy="1"/>
                </a:xfrm>
                <a:prstGeom prst="line">
                  <a:avLst/>
                </a:prstGeom>
                <a:ln w="19050">
                  <a:solidFill>
                    <a:schemeClr val="accent2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Group 50"/>
              <p:cNvGrpSpPr/>
              <p:nvPr/>
            </p:nvGrpSpPr>
            <p:grpSpPr>
              <a:xfrm>
                <a:off x="2365810" y="5540420"/>
                <a:ext cx="591603" cy="588985"/>
                <a:chOff x="6350" y="-3175"/>
                <a:chExt cx="717550" cy="714376"/>
              </a:xfrm>
              <a:solidFill>
                <a:schemeClr val="bg1"/>
              </a:solidFill>
            </p:grpSpPr>
            <p:sp>
              <p:nvSpPr>
                <p:cNvPr id="47" name="Freeform 18"/>
                <p:cNvSpPr>
                  <a:spLocks/>
                </p:cNvSpPr>
                <p:nvPr/>
              </p:nvSpPr>
              <p:spPr bwMode="auto">
                <a:xfrm>
                  <a:off x="438150" y="430213"/>
                  <a:ext cx="285750" cy="280988"/>
                </a:xfrm>
                <a:custGeom>
                  <a:avLst/>
                  <a:gdLst>
                    <a:gd name="T0" fmla="*/ 68 w 75"/>
                    <a:gd name="T1" fmla="*/ 42 h 74"/>
                    <a:gd name="T2" fmla="*/ 25 w 75"/>
                    <a:gd name="T3" fmla="*/ 0 h 74"/>
                    <a:gd name="T4" fmla="*/ 0 w 75"/>
                    <a:gd name="T5" fmla="*/ 24 h 74"/>
                    <a:gd name="T6" fmla="*/ 43 w 75"/>
                    <a:gd name="T7" fmla="*/ 67 h 74"/>
                    <a:gd name="T8" fmla="*/ 68 w 75"/>
                    <a:gd name="T9" fmla="*/ 67 h 74"/>
                    <a:gd name="T10" fmla="*/ 68 w 75"/>
                    <a:gd name="T11" fmla="*/ 42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74">
                      <a:moveTo>
                        <a:pt x="68" y="42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9" y="10"/>
                        <a:pt x="10" y="18"/>
                        <a:pt x="0" y="24"/>
                      </a:cubicBezTo>
                      <a:cubicBezTo>
                        <a:pt x="43" y="67"/>
                        <a:pt x="43" y="67"/>
                        <a:pt x="43" y="67"/>
                      </a:cubicBezTo>
                      <a:cubicBezTo>
                        <a:pt x="50" y="74"/>
                        <a:pt x="61" y="74"/>
                        <a:pt x="68" y="67"/>
                      </a:cubicBezTo>
                      <a:cubicBezTo>
                        <a:pt x="75" y="60"/>
                        <a:pt x="75" y="49"/>
                        <a:pt x="68" y="4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800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 19"/>
                <p:cNvSpPr>
                  <a:spLocks noEditPoints="1"/>
                </p:cNvSpPr>
                <p:nvPr/>
              </p:nvSpPr>
              <p:spPr bwMode="auto">
                <a:xfrm>
                  <a:off x="6350" y="-3175"/>
                  <a:ext cx="530225" cy="531813"/>
                </a:xfrm>
                <a:custGeom>
                  <a:avLst/>
                  <a:gdLst>
                    <a:gd name="T0" fmla="*/ 139 w 139"/>
                    <a:gd name="T1" fmla="*/ 70 h 140"/>
                    <a:gd name="T2" fmla="*/ 70 w 139"/>
                    <a:gd name="T3" fmla="*/ 0 h 140"/>
                    <a:gd name="T4" fmla="*/ 0 w 139"/>
                    <a:gd name="T5" fmla="*/ 70 h 140"/>
                    <a:gd name="T6" fmla="*/ 70 w 139"/>
                    <a:gd name="T7" fmla="*/ 140 h 140"/>
                    <a:gd name="T8" fmla="*/ 139 w 139"/>
                    <a:gd name="T9" fmla="*/ 70 h 140"/>
                    <a:gd name="T10" fmla="*/ 70 w 139"/>
                    <a:gd name="T11" fmla="*/ 122 h 140"/>
                    <a:gd name="T12" fmla="*/ 17 w 139"/>
                    <a:gd name="T13" fmla="*/ 70 h 140"/>
                    <a:gd name="T14" fmla="*/ 70 w 139"/>
                    <a:gd name="T15" fmla="*/ 17 h 140"/>
                    <a:gd name="T16" fmla="*/ 122 w 139"/>
                    <a:gd name="T17" fmla="*/ 70 h 140"/>
                    <a:gd name="T18" fmla="*/ 70 w 139"/>
                    <a:gd name="T19" fmla="*/ 122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9" h="140">
                      <a:moveTo>
                        <a:pt x="139" y="70"/>
                      </a:moveTo>
                      <a:cubicBezTo>
                        <a:pt x="139" y="31"/>
                        <a:pt x="108" y="0"/>
                        <a:pt x="70" y="0"/>
                      </a:cubicBezTo>
                      <a:cubicBezTo>
                        <a:pt x="31" y="0"/>
                        <a:pt x="0" y="31"/>
                        <a:pt x="0" y="70"/>
                      </a:cubicBezTo>
                      <a:cubicBezTo>
                        <a:pt x="0" y="108"/>
                        <a:pt x="31" y="140"/>
                        <a:pt x="70" y="140"/>
                      </a:cubicBezTo>
                      <a:cubicBezTo>
                        <a:pt x="108" y="140"/>
                        <a:pt x="139" y="108"/>
                        <a:pt x="139" y="70"/>
                      </a:cubicBezTo>
                      <a:moveTo>
                        <a:pt x="70" y="122"/>
                      </a:moveTo>
                      <a:cubicBezTo>
                        <a:pt x="41" y="122"/>
                        <a:pt x="17" y="99"/>
                        <a:pt x="17" y="70"/>
                      </a:cubicBezTo>
                      <a:cubicBezTo>
                        <a:pt x="17" y="41"/>
                        <a:pt x="41" y="17"/>
                        <a:pt x="70" y="17"/>
                      </a:cubicBezTo>
                      <a:cubicBezTo>
                        <a:pt x="98" y="17"/>
                        <a:pt x="122" y="41"/>
                        <a:pt x="122" y="70"/>
                      </a:cubicBezTo>
                      <a:cubicBezTo>
                        <a:pt x="122" y="99"/>
                        <a:pt x="98" y="122"/>
                        <a:pt x="70" y="12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800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 20"/>
                <p:cNvSpPr>
                  <a:spLocks/>
                </p:cNvSpPr>
                <p:nvPr/>
              </p:nvSpPr>
              <p:spPr bwMode="auto">
                <a:xfrm>
                  <a:off x="117475" y="106363"/>
                  <a:ext cx="157163" cy="155575"/>
                </a:xfrm>
                <a:custGeom>
                  <a:avLst/>
                  <a:gdLst>
                    <a:gd name="T0" fmla="*/ 0 w 41"/>
                    <a:gd name="T1" fmla="*/ 41 h 41"/>
                    <a:gd name="T2" fmla="*/ 12 w 41"/>
                    <a:gd name="T3" fmla="*/ 41 h 41"/>
                    <a:gd name="T4" fmla="*/ 41 w 41"/>
                    <a:gd name="T5" fmla="*/ 12 h 41"/>
                    <a:gd name="T6" fmla="*/ 41 w 41"/>
                    <a:gd name="T7" fmla="*/ 0 h 41"/>
                    <a:gd name="T8" fmla="*/ 0 w 41"/>
                    <a:gd name="T9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41">
                      <a:moveTo>
                        <a:pt x="0" y="41"/>
                      </a:moveTo>
                      <a:cubicBezTo>
                        <a:pt x="12" y="41"/>
                        <a:pt x="12" y="41"/>
                        <a:pt x="12" y="41"/>
                      </a:cubicBezTo>
                      <a:cubicBezTo>
                        <a:pt x="12" y="25"/>
                        <a:pt x="25" y="12"/>
                        <a:pt x="41" y="12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8" y="0"/>
                        <a:pt x="0" y="18"/>
                        <a:pt x="0" y="4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800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65" name="išľíďè">
            <a:extLst>
              <a:ext uri="{FF2B5EF4-FFF2-40B4-BE49-F238E27FC236}">
                <a16:creationId xmlns:a16="http://schemas.microsoft.com/office/drawing/2014/main" xmlns="" id="{D5D075A8-C509-4654-8143-26298EB935FD}"/>
              </a:ext>
            </a:extLst>
          </p:cNvPr>
          <p:cNvSpPr/>
          <p:nvPr/>
        </p:nvSpPr>
        <p:spPr bwMode="auto">
          <a:xfrm>
            <a:off x="4964045" y="1361408"/>
            <a:ext cx="6002075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defTabSz="913765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defTabSz="913765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</a:endParaRPr>
          </a:p>
          <a:p>
            <a:pPr defTabSz="913765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</a:endParaRPr>
          </a:p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6" name="iSlíďè">
            <a:extLst>
              <a:ext uri="{FF2B5EF4-FFF2-40B4-BE49-F238E27FC236}">
                <a16:creationId xmlns:a16="http://schemas.microsoft.com/office/drawing/2014/main" xmlns="" id="{682486C6-01E3-4538-BE84-D5ADE57EE6DD}"/>
              </a:ext>
            </a:extLst>
          </p:cNvPr>
          <p:cNvSpPr txBox="1"/>
          <p:nvPr/>
        </p:nvSpPr>
        <p:spPr bwMode="auto">
          <a:xfrm>
            <a:off x="4971439" y="1026957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关注公众号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76" name="iSlíďè">
            <a:extLst>
              <a:ext uri="{FF2B5EF4-FFF2-40B4-BE49-F238E27FC236}">
                <a16:creationId xmlns:a16="http://schemas.microsoft.com/office/drawing/2014/main" xmlns="" id="{BF1ED832-A682-41A6-8EC7-9FF86D212DB1}"/>
              </a:ext>
            </a:extLst>
          </p:cNvPr>
          <p:cNvSpPr txBox="1"/>
          <p:nvPr/>
        </p:nvSpPr>
        <p:spPr bwMode="auto">
          <a:xfrm>
            <a:off x="4971439" y="2309949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>
                <a:solidFill>
                  <a:schemeClr val="bg2">
                    <a:lumMod val="10000"/>
                  </a:schemeClr>
                </a:solidFill>
              </a:rPr>
              <a:t>关注公众号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8" name="iSlíďè">
            <a:extLst>
              <a:ext uri="{FF2B5EF4-FFF2-40B4-BE49-F238E27FC236}">
                <a16:creationId xmlns:a16="http://schemas.microsoft.com/office/drawing/2014/main" xmlns="" id="{8E7ED296-A036-4CCF-9F63-ACA699EC1923}"/>
              </a:ext>
            </a:extLst>
          </p:cNvPr>
          <p:cNvSpPr txBox="1"/>
          <p:nvPr/>
        </p:nvSpPr>
        <p:spPr bwMode="auto">
          <a:xfrm>
            <a:off x="4971439" y="3590104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>
                <a:solidFill>
                  <a:schemeClr val="bg2">
                    <a:lumMod val="10000"/>
                  </a:schemeClr>
                </a:solidFill>
              </a:rPr>
              <a:t>关注公众号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0" name="iSlíďè">
            <a:extLst>
              <a:ext uri="{FF2B5EF4-FFF2-40B4-BE49-F238E27FC236}">
                <a16:creationId xmlns:a16="http://schemas.microsoft.com/office/drawing/2014/main" xmlns="" id="{C6844D68-5F8C-419E-9C9A-E2BDFCA1278A}"/>
              </a:ext>
            </a:extLst>
          </p:cNvPr>
          <p:cNvSpPr txBox="1"/>
          <p:nvPr/>
        </p:nvSpPr>
        <p:spPr bwMode="auto">
          <a:xfrm>
            <a:off x="4978833" y="4870259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>
                <a:solidFill>
                  <a:schemeClr val="bg2">
                    <a:lumMod val="10000"/>
                  </a:schemeClr>
                </a:solidFill>
              </a:rPr>
              <a:t>关注公众号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9ABF2A09-CCC9-46A2-BDD0-4A5A8C868A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  <p:sp>
        <p:nvSpPr>
          <p:cNvPr id="51" name="išľíďè">
            <a:extLst>
              <a:ext uri="{FF2B5EF4-FFF2-40B4-BE49-F238E27FC236}">
                <a16:creationId xmlns:a16="http://schemas.microsoft.com/office/drawing/2014/main" xmlns="" id="{C6E73718-9EBC-40F6-B769-B82927F9AD73}"/>
              </a:ext>
            </a:extLst>
          </p:cNvPr>
          <p:cNvSpPr/>
          <p:nvPr/>
        </p:nvSpPr>
        <p:spPr bwMode="auto">
          <a:xfrm>
            <a:off x="4964045" y="2683565"/>
            <a:ext cx="6002075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defTabSz="913765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defTabSz="913765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</a:endParaRPr>
          </a:p>
          <a:p>
            <a:pPr defTabSz="913765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</a:endParaRPr>
          </a:p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2" name="išľíďè">
            <a:extLst>
              <a:ext uri="{FF2B5EF4-FFF2-40B4-BE49-F238E27FC236}">
                <a16:creationId xmlns:a16="http://schemas.microsoft.com/office/drawing/2014/main" xmlns="" id="{8DD6B962-CF99-4A4D-ADCA-EE2F5CF8CA8A}"/>
              </a:ext>
            </a:extLst>
          </p:cNvPr>
          <p:cNvSpPr/>
          <p:nvPr/>
        </p:nvSpPr>
        <p:spPr bwMode="auto">
          <a:xfrm>
            <a:off x="4964045" y="4005722"/>
            <a:ext cx="6002075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defTabSz="913765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defTabSz="913765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</a:endParaRPr>
          </a:p>
          <a:p>
            <a:pPr defTabSz="913765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</a:endParaRPr>
          </a:p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3" name="išľíďè">
            <a:extLst>
              <a:ext uri="{FF2B5EF4-FFF2-40B4-BE49-F238E27FC236}">
                <a16:creationId xmlns:a16="http://schemas.microsoft.com/office/drawing/2014/main" xmlns="" id="{F5428560-74CB-470F-B58A-4E5BBE91CEBD}"/>
              </a:ext>
            </a:extLst>
          </p:cNvPr>
          <p:cNvSpPr/>
          <p:nvPr/>
        </p:nvSpPr>
        <p:spPr bwMode="auto">
          <a:xfrm>
            <a:off x="4964045" y="5327879"/>
            <a:ext cx="6002075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defTabSz="913765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defTabSz="913765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</a:endParaRPr>
          </a:p>
          <a:p>
            <a:pPr defTabSz="913765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</a:endParaRPr>
          </a:p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2342410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千图设计师MC：ID 29795607库_组合 24">
            <a:extLst>
              <a:ext uri="{FF2B5EF4-FFF2-40B4-BE49-F238E27FC236}">
                <a16:creationId xmlns:a16="http://schemas.microsoft.com/office/drawing/2014/main" xmlns="" id="{B5C031CE-F02B-4CC4-8B19-1CAFDBE65D1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026014" y="1519351"/>
            <a:ext cx="2511536" cy="2849848"/>
            <a:chOff x="6115955" y="1924086"/>
            <a:chExt cx="2511536" cy="2849848"/>
          </a:xfrm>
        </p:grpSpPr>
        <p:sp>
          <p:nvSpPr>
            <p:cNvPr id="35" name="Rectangle 9">
              <a:extLst>
                <a:ext uri="{FF2B5EF4-FFF2-40B4-BE49-F238E27FC236}">
                  <a16:creationId xmlns:a16="http://schemas.microsoft.com/office/drawing/2014/main" xmlns="" id="{A9D0AD63-AD7C-4935-A838-85DD0C2393A2}"/>
                </a:ext>
              </a:extLst>
            </p:cNvPr>
            <p:cNvSpPr/>
            <p:nvPr/>
          </p:nvSpPr>
          <p:spPr>
            <a:xfrm>
              <a:off x="6115955" y="4384630"/>
              <a:ext cx="2197356" cy="38930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b">
              <a:noAutofit/>
            </a:bodyPr>
            <a:lstStyle/>
            <a:p>
              <a:pPr algn="ctr"/>
              <a:r>
                <a:rPr lang="en-US" sz="2400" b="1" dirty="0"/>
                <a:t>2018</a:t>
              </a:r>
            </a:p>
          </p:txBody>
        </p:sp>
        <p:grpSp>
          <p:nvGrpSpPr>
            <p:cNvPr id="36" name="Group 10">
              <a:extLst>
                <a:ext uri="{FF2B5EF4-FFF2-40B4-BE49-F238E27FC236}">
                  <a16:creationId xmlns:a16="http://schemas.microsoft.com/office/drawing/2014/main" xmlns="" id="{4CFF9321-A45D-4C60-9155-DDA8FBECE7E7}"/>
                </a:ext>
              </a:extLst>
            </p:cNvPr>
            <p:cNvGrpSpPr/>
            <p:nvPr/>
          </p:nvGrpSpPr>
          <p:grpSpPr>
            <a:xfrm>
              <a:off x="6135519" y="1924086"/>
              <a:ext cx="2491972" cy="2152108"/>
              <a:chOff x="6135519" y="1924086"/>
              <a:chExt cx="2491972" cy="2152108"/>
            </a:xfrm>
          </p:grpSpPr>
          <p:sp>
            <p:nvSpPr>
              <p:cNvPr id="37" name="Freeform: Shape 11">
                <a:extLst>
                  <a:ext uri="{FF2B5EF4-FFF2-40B4-BE49-F238E27FC236}">
                    <a16:creationId xmlns:a16="http://schemas.microsoft.com/office/drawing/2014/main" xmlns="" id="{301A771F-A855-4FE9-8639-AB4F5DB29DEB}"/>
                  </a:ext>
                </a:extLst>
              </p:cNvPr>
              <p:cNvSpPr/>
              <p:nvPr/>
            </p:nvSpPr>
            <p:spPr>
              <a:xfrm>
                <a:off x="6135519" y="1924086"/>
                <a:ext cx="2491972" cy="2152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lnTo>
                      <a:pt x="18781" y="8915"/>
                    </a:lnTo>
                    <a:lnTo>
                      <a:pt x="18479" y="8714"/>
                    </a:lnTo>
                    <a:cubicBezTo>
                      <a:pt x="17640" y="3748"/>
                      <a:pt x="13862" y="0"/>
                      <a:pt x="9327" y="0"/>
                    </a:cubicBezTo>
                    <a:cubicBezTo>
                      <a:pt x="4176" y="0"/>
                      <a:pt x="0" y="4835"/>
                      <a:pt x="0" y="10800"/>
                    </a:cubicBezTo>
                    <a:cubicBezTo>
                      <a:pt x="0" y="16765"/>
                      <a:pt x="4176" y="21600"/>
                      <a:pt x="9327" y="21600"/>
                    </a:cubicBezTo>
                    <a:cubicBezTo>
                      <a:pt x="13862" y="21600"/>
                      <a:pt x="17640" y="17852"/>
                      <a:pt x="18479" y="12886"/>
                    </a:cubicBezTo>
                    <a:lnTo>
                      <a:pt x="18781" y="12685"/>
                    </a:lnTo>
                    <a:cubicBezTo>
                      <a:pt x="18781" y="12685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8" name="Freeform: Shape 12">
                <a:extLst>
                  <a:ext uri="{FF2B5EF4-FFF2-40B4-BE49-F238E27FC236}">
                    <a16:creationId xmlns:a16="http://schemas.microsoft.com/office/drawing/2014/main" xmlns="" id="{0B95355B-882C-4CF9-8781-F3FC83260072}"/>
                  </a:ext>
                </a:extLst>
              </p:cNvPr>
              <p:cNvSpPr/>
              <p:nvPr/>
            </p:nvSpPr>
            <p:spPr>
              <a:xfrm>
                <a:off x="6938465" y="2665897"/>
                <a:ext cx="552338" cy="693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15" h="21072" extrusionOk="0">
                    <a:moveTo>
                      <a:pt x="17468" y="6506"/>
                    </a:moveTo>
                    <a:cubicBezTo>
                      <a:pt x="16410" y="7763"/>
                      <a:pt x="15333" y="6878"/>
                      <a:pt x="13824" y="5996"/>
                    </a:cubicBezTo>
                    <a:cubicBezTo>
                      <a:pt x="12317" y="5116"/>
                      <a:pt x="10950" y="4575"/>
                      <a:pt x="12006" y="3318"/>
                    </a:cubicBezTo>
                    <a:cubicBezTo>
                      <a:pt x="13062" y="2059"/>
                      <a:pt x="15140" y="1754"/>
                      <a:pt x="16648" y="2634"/>
                    </a:cubicBezTo>
                    <a:cubicBezTo>
                      <a:pt x="18155" y="3515"/>
                      <a:pt x="18522" y="5248"/>
                      <a:pt x="17468" y="6506"/>
                    </a:cubicBezTo>
                    <a:close/>
                    <a:moveTo>
                      <a:pt x="20868" y="4865"/>
                    </a:moveTo>
                    <a:cubicBezTo>
                      <a:pt x="20191" y="1663"/>
                      <a:pt x="16530" y="-474"/>
                      <a:pt x="12691" y="90"/>
                    </a:cubicBezTo>
                    <a:cubicBezTo>
                      <a:pt x="8853" y="655"/>
                      <a:pt x="5613" y="3118"/>
                      <a:pt x="6290" y="6320"/>
                    </a:cubicBezTo>
                    <a:cubicBezTo>
                      <a:pt x="6436" y="7009"/>
                      <a:pt x="6840" y="8088"/>
                      <a:pt x="7318" y="8862"/>
                    </a:cubicBezTo>
                    <a:lnTo>
                      <a:pt x="346" y="17166"/>
                    </a:lnTo>
                    <a:cubicBezTo>
                      <a:pt x="90" y="17473"/>
                      <a:pt x="-56" y="18024"/>
                      <a:pt x="20" y="18392"/>
                    </a:cubicBezTo>
                    <a:lnTo>
                      <a:pt x="470" y="20511"/>
                    </a:lnTo>
                    <a:cubicBezTo>
                      <a:pt x="547" y="20879"/>
                      <a:pt x="971" y="21126"/>
                      <a:pt x="1412" y="21061"/>
                    </a:cubicBezTo>
                    <a:lnTo>
                      <a:pt x="3454" y="20761"/>
                    </a:lnTo>
                    <a:cubicBezTo>
                      <a:pt x="3895" y="20696"/>
                      <a:pt x="4457" y="20387"/>
                      <a:pt x="4700" y="20072"/>
                    </a:cubicBezTo>
                    <a:lnTo>
                      <a:pt x="7456" y="16513"/>
                    </a:lnTo>
                    <a:lnTo>
                      <a:pt x="7480" y="16490"/>
                    </a:lnTo>
                    <a:lnTo>
                      <a:pt x="9346" y="16216"/>
                    </a:lnTo>
                    <a:lnTo>
                      <a:pt x="12566" y="12046"/>
                    </a:lnTo>
                    <a:cubicBezTo>
                      <a:pt x="13623" y="12195"/>
                      <a:pt x="15142" y="12146"/>
                      <a:pt x="16039" y="12013"/>
                    </a:cubicBezTo>
                    <a:cubicBezTo>
                      <a:pt x="19878" y="11449"/>
                      <a:pt x="21544" y="8068"/>
                      <a:pt x="20868" y="48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</p:grpSp>
      <p:grpSp>
        <p:nvGrpSpPr>
          <p:cNvPr id="39" name="千图设计师MC：ID 29795607库_组合 25">
            <a:extLst>
              <a:ext uri="{FF2B5EF4-FFF2-40B4-BE49-F238E27FC236}">
                <a16:creationId xmlns:a16="http://schemas.microsoft.com/office/drawing/2014/main" xmlns="" id="{4F595E75-6204-46C3-95B1-40B38672625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347535" y="1519351"/>
            <a:ext cx="2491981" cy="2849848"/>
            <a:chOff x="8437476" y="1924086"/>
            <a:chExt cx="2491981" cy="2849848"/>
          </a:xfrm>
        </p:grpSpPr>
        <p:grpSp>
          <p:nvGrpSpPr>
            <p:cNvPr id="40" name="Group 1">
              <a:extLst>
                <a:ext uri="{FF2B5EF4-FFF2-40B4-BE49-F238E27FC236}">
                  <a16:creationId xmlns:a16="http://schemas.microsoft.com/office/drawing/2014/main" xmlns="" id="{73E0C0F9-16E7-4C5F-9279-037A3FEF7C72}"/>
                </a:ext>
              </a:extLst>
            </p:cNvPr>
            <p:cNvGrpSpPr/>
            <p:nvPr/>
          </p:nvGrpSpPr>
          <p:grpSpPr>
            <a:xfrm>
              <a:off x="8437476" y="1924086"/>
              <a:ext cx="2491981" cy="2152108"/>
              <a:chOff x="8437476" y="1924086"/>
              <a:chExt cx="2491981" cy="2152108"/>
            </a:xfrm>
          </p:grpSpPr>
          <p:sp>
            <p:nvSpPr>
              <p:cNvPr id="42" name="Freeform: Shape 2">
                <a:extLst>
                  <a:ext uri="{FF2B5EF4-FFF2-40B4-BE49-F238E27FC236}">
                    <a16:creationId xmlns:a16="http://schemas.microsoft.com/office/drawing/2014/main" xmlns="" id="{82DBDBC1-9B82-42B4-9E9C-128E81058137}"/>
                  </a:ext>
                </a:extLst>
              </p:cNvPr>
              <p:cNvSpPr/>
              <p:nvPr/>
            </p:nvSpPr>
            <p:spPr>
              <a:xfrm>
                <a:off x="8437476" y="1924086"/>
                <a:ext cx="2491981" cy="2152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lnTo>
                      <a:pt x="18781" y="8915"/>
                    </a:lnTo>
                    <a:lnTo>
                      <a:pt x="18479" y="8714"/>
                    </a:lnTo>
                    <a:cubicBezTo>
                      <a:pt x="17640" y="3748"/>
                      <a:pt x="13862" y="0"/>
                      <a:pt x="9327" y="0"/>
                    </a:cubicBezTo>
                    <a:cubicBezTo>
                      <a:pt x="4176" y="0"/>
                      <a:pt x="0" y="4835"/>
                      <a:pt x="0" y="10800"/>
                    </a:cubicBezTo>
                    <a:cubicBezTo>
                      <a:pt x="0" y="16765"/>
                      <a:pt x="4176" y="21600"/>
                      <a:pt x="9327" y="21600"/>
                    </a:cubicBezTo>
                    <a:cubicBezTo>
                      <a:pt x="13862" y="21600"/>
                      <a:pt x="17640" y="17852"/>
                      <a:pt x="18479" y="12886"/>
                    </a:cubicBezTo>
                    <a:lnTo>
                      <a:pt x="18781" y="12685"/>
                    </a:lnTo>
                    <a:cubicBezTo>
                      <a:pt x="18781" y="12685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43" name="Freeform: Shape 3">
                <a:extLst>
                  <a:ext uri="{FF2B5EF4-FFF2-40B4-BE49-F238E27FC236}">
                    <a16:creationId xmlns:a16="http://schemas.microsoft.com/office/drawing/2014/main" xmlns="" id="{77DB0118-1E4D-4CBC-B136-54206F0EC6A1}"/>
                  </a:ext>
                </a:extLst>
              </p:cNvPr>
              <p:cNvSpPr/>
              <p:nvPr/>
            </p:nvSpPr>
            <p:spPr>
              <a:xfrm>
                <a:off x="9207712" y="2652916"/>
                <a:ext cx="694415" cy="6944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550" y="8431"/>
                    </a:moveTo>
                    <a:lnTo>
                      <a:pt x="11550" y="13479"/>
                    </a:lnTo>
                    <a:cubicBezTo>
                      <a:pt x="11511" y="13514"/>
                      <a:pt x="11472" y="13538"/>
                      <a:pt x="11439" y="13540"/>
                    </a:cubicBezTo>
                    <a:cubicBezTo>
                      <a:pt x="11342" y="13548"/>
                      <a:pt x="11249" y="13405"/>
                      <a:pt x="11161" y="13367"/>
                    </a:cubicBezTo>
                    <a:cubicBezTo>
                      <a:pt x="10895" y="13252"/>
                      <a:pt x="10766" y="13468"/>
                      <a:pt x="10546" y="13471"/>
                    </a:cubicBezTo>
                    <a:cubicBezTo>
                      <a:pt x="10341" y="13473"/>
                      <a:pt x="10048" y="13142"/>
                      <a:pt x="10058" y="12950"/>
                    </a:cubicBezTo>
                    <a:cubicBezTo>
                      <a:pt x="10065" y="12833"/>
                      <a:pt x="10126" y="12655"/>
                      <a:pt x="10139" y="12510"/>
                    </a:cubicBezTo>
                    <a:cubicBezTo>
                      <a:pt x="10151" y="12394"/>
                      <a:pt x="10231" y="12326"/>
                      <a:pt x="10233" y="12220"/>
                    </a:cubicBezTo>
                    <a:cubicBezTo>
                      <a:pt x="10234" y="12079"/>
                      <a:pt x="10045" y="11970"/>
                      <a:pt x="9954" y="11954"/>
                    </a:cubicBezTo>
                    <a:cubicBezTo>
                      <a:pt x="9737" y="11914"/>
                      <a:pt x="9437" y="12041"/>
                      <a:pt x="9188" y="11942"/>
                    </a:cubicBezTo>
                    <a:cubicBezTo>
                      <a:pt x="9141" y="11864"/>
                      <a:pt x="9243" y="11810"/>
                      <a:pt x="9270" y="11733"/>
                    </a:cubicBezTo>
                    <a:cubicBezTo>
                      <a:pt x="9284" y="11690"/>
                      <a:pt x="9275" y="11631"/>
                      <a:pt x="9293" y="11583"/>
                    </a:cubicBezTo>
                    <a:cubicBezTo>
                      <a:pt x="9320" y="11510"/>
                      <a:pt x="9397" y="11453"/>
                      <a:pt x="9433" y="11375"/>
                    </a:cubicBezTo>
                    <a:cubicBezTo>
                      <a:pt x="9458" y="11315"/>
                      <a:pt x="9463" y="11228"/>
                      <a:pt x="9490" y="11154"/>
                    </a:cubicBezTo>
                    <a:cubicBezTo>
                      <a:pt x="9520" y="11070"/>
                      <a:pt x="9576" y="11017"/>
                      <a:pt x="9583" y="10957"/>
                    </a:cubicBezTo>
                    <a:cubicBezTo>
                      <a:pt x="9592" y="10879"/>
                      <a:pt x="9563" y="10789"/>
                      <a:pt x="9501" y="10737"/>
                    </a:cubicBezTo>
                    <a:cubicBezTo>
                      <a:pt x="9309" y="10747"/>
                      <a:pt x="9181" y="10757"/>
                      <a:pt x="9072" y="10807"/>
                    </a:cubicBezTo>
                    <a:cubicBezTo>
                      <a:pt x="8821" y="10921"/>
                      <a:pt x="8870" y="11260"/>
                      <a:pt x="8620" y="11340"/>
                    </a:cubicBezTo>
                    <a:cubicBezTo>
                      <a:pt x="8533" y="11367"/>
                      <a:pt x="8413" y="11369"/>
                      <a:pt x="8318" y="11386"/>
                    </a:cubicBezTo>
                    <a:cubicBezTo>
                      <a:pt x="8235" y="11401"/>
                      <a:pt x="8135" y="11445"/>
                      <a:pt x="8050" y="11444"/>
                    </a:cubicBezTo>
                    <a:cubicBezTo>
                      <a:pt x="7950" y="11442"/>
                      <a:pt x="7774" y="11346"/>
                      <a:pt x="7715" y="11282"/>
                    </a:cubicBezTo>
                    <a:cubicBezTo>
                      <a:pt x="7661" y="11224"/>
                      <a:pt x="7532" y="10939"/>
                      <a:pt x="7517" y="10888"/>
                    </a:cubicBezTo>
                    <a:cubicBezTo>
                      <a:pt x="7418" y="10547"/>
                      <a:pt x="7526" y="10233"/>
                      <a:pt x="7656" y="9996"/>
                    </a:cubicBezTo>
                    <a:cubicBezTo>
                      <a:pt x="7684" y="9946"/>
                      <a:pt x="7729" y="9899"/>
                      <a:pt x="7749" y="9845"/>
                    </a:cubicBezTo>
                    <a:cubicBezTo>
                      <a:pt x="7780" y="9765"/>
                      <a:pt x="7760" y="9643"/>
                      <a:pt x="7784" y="9556"/>
                    </a:cubicBezTo>
                    <a:cubicBezTo>
                      <a:pt x="7828" y="9395"/>
                      <a:pt x="8041" y="9298"/>
                      <a:pt x="8191" y="9220"/>
                    </a:cubicBezTo>
                    <a:cubicBezTo>
                      <a:pt x="8360" y="9132"/>
                      <a:pt x="8503" y="8990"/>
                      <a:pt x="8701" y="8977"/>
                    </a:cubicBezTo>
                    <a:cubicBezTo>
                      <a:pt x="8799" y="8970"/>
                      <a:pt x="8943" y="9003"/>
                      <a:pt x="9038" y="9023"/>
                    </a:cubicBezTo>
                    <a:cubicBezTo>
                      <a:pt x="9125" y="9041"/>
                      <a:pt x="9194" y="9099"/>
                      <a:pt x="9270" y="9104"/>
                    </a:cubicBezTo>
                    <a:cubicBezTo>
                      <a:pt x="9484" y="9120"/>
                      <a:pt x="9535" y="8954"/>
                      <a:pt x="9710" y="8861"/>
                    </a:cubicBezTo>
                    <a:cubicBezTo>
                      <a:pt x="9890" y="8887"/>
                      <a:pt x="10011" y="8830"/>
                      <a:pt x="10174" y="8849"/>
                    </a:cubicBezTo>
                    <a:cubicBezTo>
                      <a:pt x="10286" y="8862"/>
                      <a:pt x="10366" y="8982"/>
                      <a:pt x="10453" y="8988"/>
                    </a:cubicBezTo>
                    <a:cubicBezTo>
                      <a:pt x="10526" y="8994"/>
                      <a:pt x="10591" y="8920"/>
                      <a:pt x="10662" y="8931"/>
                    </a:cubicBezTo>
                    <a:cubicBezTo>
                      <a:pt x="10730" y="8941"/>
                      <a:pt x="10848" y="9090"/>
                      <a:pt x="10859" y="9174"/>
                    </a:cubicBezTo>
                    <a:cubicBezTo>
                      <a:pt x="10873" y="9278"/>
                      <a:pt x="10782" y="9372"/>
                      <a:pt x="10813" y="9486"/>
                    </a:cubicBezTo>
                    <a:cubicBezTo>
                      <a:pt x="10922" y="9598"/>
                      <a:pt x="11121" y="9620"/>
                      <a:pt x="11277" y="9683"/>
                    </a:cubicBezTo>
                    <a:cubicBezTo>
                      <a:pt x="11378" y="9600"/>
                      <a:pt x="11291" y="9445"/>
                      <a:pt x="11277" y="9325"/>
                    </a:cubicBezTo>
                    <a:cubicBezTo>
                      <a:pt x="11271" y="9271"/>
                      <a:pt x="11282" y="9223"/>
                      <a:pt x="11277" y="9174"/>
                    </a:cubicBezTo>
                    <a:cubicBezTo>
                      <a:pt x="11268" y="9090"/>
                      <a:pt x="11231" y="9014"/>
                      <a:pt x="11231" y="8942"/>
                    </a:cubicBezTo>
                    <a:cubicBezTo>
                      <a:pt x="11229" y="8694"/>
                      <a:pt x="11380" y="8545"/>
                      <a:pt x="11550" y="8431"/>
                    </a:cubicBezTo>
                    <a:close/>
                    <a:moveTo>
                      <a:pt x="219" y="8623"/>
                    </a:moveTo>
                    <a:cubicBezTo>
                      <a:pt x="183" y="8799"/>
                      <a:pt x="151" y="8976"/>
                      <a:pt x="125" y="9155"/>
                    </a:cubicBezTo>
                    <a:cubicBezTo>
                      <a:pt x="97" y="9334"/>
                      <a:pt x="73" y="9514"/>
                      <a:pt x="55" y="9696"/>
                    </a:cubicBezTo>
                    <a:cubicBezTo>
                      <a:pt x="18" y="10058"/>
                      <a:pt x="0" y="10427"/>
                      <a:pt x="0" y="10800"/>
                    </a:cubicBezTo>
                    <a:cubicBezTo>
                      <a:pt x="0" y="11172"/>
                      <a:pt x="18" y="11541"/>
                      <a:pt x="55" y="11904"/>
                    </a:cubicBezTo>
                    <a:cubicBezTo>
                      <a:pt x="73" y="12085"/>
                      <a:pt x="97" y="12266"/>
                      <a:pt x="125" y="12444"/>
                    </a:cubicBezTo>
                    <a:cubicBezTo>
                      <a:pt x="151" y="12624"/>
                      <a:pt x="183" y="12801"/>
                      <a:pt x="219" y="12976"/>
                    </a:cubicBezTo>
                    <a:cubicBezTo>
                      <a:pt x="255" y="13152"/>
                      <a:pt x="295" y="13326"/>
                      <a:pt x="340" y="13499"/>
                    </a:cubicBezTo>
                    <a:cubicBezTo>
                      <a:pt x="428" y="13844"/>
                      <a:pt x="534" y="14182"/>
                      <a:pt x="655" y="14513"/>
                    </a:cubicBezTo>
                    <a:cubicBezTo>
                      <a:pt x="716" y="14678"/>
                      <a:pt x="780" y="14842"/>
                      <a:pt x="849" y="15004"/>
                    </a:cubicBezTo>
                    <a:cubicBezTo>
                      <a:pt x="917" y="15165"/>
                      <a:pt x="989" y="15325"/>
                      <a:pt x="1065" y="15482"/>
                    </a:cubicBezTo>
                    <a:cubicBezTo>
                      <a:pt x="1103" y="15561"/>
                      <a:pt x="1141" y="15639"/>
                      <a:pt x="1181" y="15716"/>
                    </a:cubicBezTo>
                    <a:cubicBezTo>
                      <a:pt x="1261" y="15872"/>
                      <a:pt x="1344" y="16025"/>
                      <a:pt x="1431" y="16176"/>
                    </a:cubicBezTo>
                    <a:cubicBezTo>
                      <a:pt x="1691" y="16628"/>
                      <a:pt x="1982" y="17060"/>
                      <a:pt x="2303" y="17468"/>
                    </a:cubicBezTo>
                    <a:cubicBezTo>
                      <a:pt x="2463" y="17671"/>
                      <a:pt x="2631" y="17870"/>
                      <a:pt x="2805" y="18061"/>
                    </a:cubicBezTo>
                    <a:cubicBezTo>
                      <a:pt x="2921" y="18189"/>
                      <a:pt x="3041" y="18315"/>
                      <a:pt x="3163" y="18437"/>
                    </a:cubicBezTo>
                    <a:cubicBezTo>
                      <a:pt x="3285" y="18558"/>
                      <a:pt x="3410" y="18678"/>
                      <a:pt x="3538" y="18794"/>
                    </a:cubicBezTo>
                    <a:cubicBezTo>
                      <a:pt x="4113" y="19317"/>
                      <a:pt x="4745" y="19779"/>
                      <a:pt x="5424" y="20169"/>
                    </a:cubicBezTo>
                    <a:cubicBezTo>
                      <a:pt x="5575" y="20256"/>
                      <a:pt x="5728" y="20339"/>
                      <a:pt x="5883" y="20418"/>
                    </a:cubicBezTo>
                    <a:cubicBezTo>
                      <a:pt x="6193" y="20577"/>
                      <a:pt x="6513" y="20722"/>
                      <a:pt x="6840" y="20851"/>
                    </a:cubicBezTo>
                    <a:cubicBezTo>
                      <a:pt x="7003" y="20915"/>
                      <a:pt x="7168" y="20976"/>
                      <a:pt x="7336" y="21032"/>
                    </a:cubicBezTo>
                    <a:cubicBezTo>
                      <a:pt x="8423" y="21400"/>
                      <a:pt x="9588" y="21600"/>
                      <a:pt x="10799" y="21600"/>
                    </a:cubicBezTo>
                    <a:cubicBezTo>
                      <a:pt x="11051" y="21600"/>
                      <a:pt x="11302" y="21591"/>
                      <a:pt x="11550" y="21574"/>
                    </a:cubicBezTo>
                    <a:lnTo>
                      <a:pt x="11550" y="18085"/>
                    </a:lnTo>
                    <a:cubicBezTo>
                      <a:pt x="11505" y="18026"/>
                      <a:pt x="11456" y="17968"/>
                      <a:pt x="11416" y="17907"/>
                    </a:cubicBezTo>
                    <a:cubicBezTo>
                      <a:pt x="11273" y="17689"/>
                      <a:pt x="11157" y="17414"/>
                      <a:pt x="11010" y="17189"/>
                    </a:cubicBezTo>
                    <a:cubicBezTo>
                      <a:pt x="10935" y="17074"/>
                      <a:pt x="10871" y="16944"/>
                      <a:pt x="10790" y="16853"/>
                    </a:cubicBezTo>
                    <a:cubicBezTo>
                      <a:pt x="10742" y="16799"/>
                      <a:pt x="10589" y="16749"/>
                      <a:pt x="10569" y="16668"/>
                    </a:cubicBezTo>
                    <a:cubicBezTo>
                      <a:pt x="10543" y="16561"/>
                      <a:pt x="10464" y="16414"/>
                      <a:pt x="10477" y="16331"/>
                    </a:cubicBezTo>
                    <a:cubicBezTo>
                      <a:pt x="10493" y="16221"/>
                      <a:pt x="10708" y="16132"/>
                      <a:pt x="10708" y="16031"/>
                    </a:cubicBezTo>
                    <a:cubicBezTo>
                      <a:pt x="10708" y="15945"/>
                      <a:pt x="10593" y="15895"/>
                      <a:pt x="10569" y="15822"/>
                    </a:cubicBezTo>
                    <a:cubicBezTo>
                      <a:pt x="10511" y="15645"/>
                      <a:pt x="10604" y="15541"/>
                      <a:pt x="10674" y="15394"/>
                    </a:cubicBezTo>
                    <a:cubicBezTo>
                      <a:pt x="10697" y="15345"/>
                      <a:pt x="10719" y="15267"/>
                      <a:pt x="10743" y="15231"/>
                    </a:cubicBezTo>
                    <a:cubicBezTo>
                      <a:pt x="10786" y="15168"/>
                      <a:pt x="10872" y="15150"/>
                      <a:pt x="10929" y="15081"/>
                    </a:cubicBezTo>
                    <a:cubicBezTo>
                      <a:pt x="10960" y="15043"/>
                      <a:pt x="10980" y="14962"/>
                      <a:pt x="11022" y="14907"/>
                    </a:cubicBezTo>
                    <a:cubicBezTo>
                      <a:pt x="11110" y="14790"/>
                      <a:pt x="11252" y="14746"/>
                      <a:pt x="11288" y="14641"/>
                    </a:cubicBezTo>
                    <a:cubicBezTo>
                      <a:pt x="11318" y="14555"/>
                      <a:pt x="11335" y="14124"/>
                      <a:pt x="11300" y="13981"/>
                    </a:cubicBezTo>
                    <a:cubicBezTo>
                      <a:pt x="11280" y="13897"/>
                      <a:pt x="11202" y="13828"/>
                      <a:pt x="11172" y="13749"/>
                    </a:cubicBezTo>
                    <a:cubicBezTo>
                      <a:pt x="11120" y="13609"/>
                      <a:pt x="11108" y="13457"/>
                      <a:pt x="10963" y="13460"/>
                    </a:cubicBezTo>
                    <a:cubicBezTo>
                      <a:pt x="10874" y="13461"/>
                      <a:pt x="10812" y="13560"/>
                      <a:pt x="10754" y="13621"/>
                    </a:cubicBezTo>
                    <a:cubicBezTo>
                      <a:pt x="10741" y="13704"/>
                      <a:pt x="10748" y="13793"/>
                      <a:pt x="10662" y="13818"/>
                    </a:cubicBezTo>
                    <a:cubicBezTo>
                      <a:pt x="10530" y="13857"/>
                      <a:pt x="10479" y="13680"/>
                      <a:pt x="10325" y="13633"/>
                    </a:cubicBezTo>
                    <a:cubicBezTo>
                      <a:pt x="10264" y="13615"/>
                      <a:pt x="10166" y="13616"/>
                      <a:pt x="10128" y="13598"/>
                    </a:cubicBezTo>
                    <a:cubicBezTo>
                      <a:pt x="10016" y="13548"/>
                      <a:pt x="9979" y="13384"/>
                      <a:pt x="9861" y="13320"/>
                    </a:cubicBezTo>
                    <a:cubicBezTo>
                      <a:pt x="9762" y="13267"/>
                      <a:pt x="9677" y="13286"/>
                      <a:pt x="9617" y="13204"/>
                    </a:cubicBezTo>
                    <a:cubicBezTo>
                      <a:pt x="9592" y="13148"/>
                      <a:pt x="9612" y="13048"/>
                      <a:pt x="9605" y="12973"/>
                    </a:cubicBezTo>
                    <a:cubicBezTo>
                      <a:pt x="9479" y="12899"/>
                      <a:pt x="9371" y="12622"/>
                      <a:pt x="9223" y="12556"/>
                    </a:cubicBezTo>
                    <a:cubicBezTo>
                      <a:pt x="9125" y="12513"/>
                      <a:pt x="8974" y="12517"/>
                      <a:pt x="8852" y="12475"/>
                    </a:cubicBezTo>
                    <a:cubicBezTo>
                      <a:pt x="8794" y="12456"/>
                      <a:pt x="8749" y="12430"/>
                      <a:pt x="8689" y="12417"/>
                    </a:cubicBezTo>
                    <a:cubicBezTo>
                      <a:pt x="8614" y="12400"/>
                      <a:pt x="8538" y="12400"/>
                      <a:pt x="8481" y="12371"/>
                    </a:cubicBezTo>
                    <a:cubicBezTo>
                      <a:pt x="8250" y="12257"/>
                      <a:pt x="8126" y="11888"/>
                      <a:pt x="7842" y="11896"/>
                    </a:cubicBezTo>
                    <a:cubicBezTo>
                      <a:pt x="7721" y="11899"/>
                      <a:pt x="7604" y="12012"/>
                      <a:pt x="7494" y="12012"/>
                    </a:cubicBezTo>
                    <a:cubicBezTo>
                      <a:pt x="7385" y="12011"/>
                      <a:pt x="7201" y="11924"/>
                      <a:pt x="7064" y="11861"/>
                    </a:cubicBezTo>
                    <a:cubicBezTo>
                      <a:pt x="6922" y="11795"/>
                      <a:pt x="6764" y="11759"/>
                      <a:pt x="6646" y="11699"/>
                    </a:cubicBezTo>
                    <a:cubicBezTo>
                      <a:pt x="6552" y="11650"/>
                      <a:pt x="6486" y="11562"/>
                      <a:pt x="6403" y="11525"/>
                    </a:cubicBezTo>
                    <a:cubicBezTo>
                      <a:pt x="6339" y="11497"/>
                      <a:pt x="6247" y="11492"/>
                      <a:pt x="6195" y="11468"/>
                    </a:cubicBezTo>
                    <a:cubicBezTo>
                      <a:pt x="6120" y="11432"/>
                      <a:pt x="6042" y="11358"/>
                      <a:pt x="5950" y="11293"/>
                    </a:cubicBezTo>
                    <a:cubicBezTo>
                      <a:pt x="5863" y="11233"/>
                      <a:pt x="5768" y="11140"/>
                      <a:pt x="5765" y="11062"/>
                    </a:cubicBezTo>
                    <a:cubicBezTo>
                      <a:pt x="5761" y="10971"/>
                      <a:pt x="5848" y="10894"/>
                      <a:pt x="5858" y="10807"/>
                    </a:cubicBezTo>
                    <a:cubicBezTo>
                      <a:pt x="5888" y="10531"/>
                      <a:pt x="5684" y="10333"/>
                      <a:pt x="5556" y="10170"/>
                    </a:cubicBezTo>
                    <a:cubicBezTo>
                      <a:pt x="5461" y="10049"/>
                      <a:pt x="5350" y="9947"/>
                      <a:pt x="5254" y="9834"/>
                    </a:cubicBezTo>
                    <a:cubicBezTo>
                      <a:pt x="5259" y="9760"/>
                      <a:pt x="5259" y="9747"/>
                      <a:pt x="5254" y="9672"/>
                    </a:cubicBezTo>
                    <a:cubicBezTo>
                      <a:pt x="5182" y="9602"/>
                      <a:pt x="5122" y="9498"/>
                      <a:pt x="5045" y="9394"/>
                    </a:cubicBezTo>
                    <a:cubicBezTo>
                      <a:pt x="4976" y="9299"/>
                      <a:pt x="4842" y="9199"/>
                      <a:pt x="4825" y="9093"/>
                    </a:cubicBezTo>
                    <a:cubicBezTo>
                      <a:pt x="4803" y="8963"/>
                      <a:pt x="4875" y="8848"/>
                      <a:pt x="4825" y="8722"/>
                    </a:cubicBezTo>
                    <a:cubicBezTo>
                      <a:pt x="4742" y="8513"/>
                      <a:pt x="4451" y="8607"/>
                      <a:pt x="4488" y="8884"/>
                    </a:cubicBezTo>
                    <a:cubicBezTo>
                      <a:pt x="4499" y="8961"/>
                      <a:pt x="4607" y="9063"/>
                      <a:pt x="4639" y="9139"/>
                    </a:cubicBezTo>
                    <a:cubicBezTo>
                      <a:pt x="4672" y="9217"/>
                      <a:pt x="4666" y="9313"/>
                      <a:pt x="4697" y="9406"/>
                    </a:cubicBezTo>
                    <a:cubicBezTo>
                      <a:pt x="4727" y="9495"/>
                      <a:pt x="4817" y="9572"/>
                      <a:pt x="4848" y="9672"/>
                    </a:cubicBezTo>
                    <a:cubicBezTo>
                      <a:pt x="4897" y="9831"/>
                      <a:pt x="4896" y="10001"/>
                      <a:pt x="4941" y="10101"/>
                    </a:cubicBezTo>
                    <a:cubicBezTo>
                      <a:pt x="4981" y="10189"/>
                      <a:pt x="5128" y="10272"/>
                      <a:pt x="5045" y="10379"/>
                    </a:cubicBezTo>
                    <a:cubicBezTo>
                      <a:pt x="4935" y="10401"/>
                      <a:pt x="4893" y="10292"/>
                      <a:pt x="4825" y="10228"/>
                    </a:cubicBezTo>
                    <a:cubicBezTo>
                      <a:pt x="4787" y="10193"/>
                      <a:pt x="4649" y="10125"/>
                      <a:pt x="4628" y="10043"/>
                    </a:cubicBezTo>
                    <a:cubicBezTo>
                      <a:pt x="4610" y="9974"/>
                      <a:pt x="4671" y="9883"/>
                      <a:pt x="4651" y="9799"/>
                    </a:cubicBezTo>
                    <a:cubicBezTo>
                      <a:pt x="4611" y="9636"/>
                      <a:pt x="4281" y="9632"/>
                      <a:pt x="4279" y="9464"/>
                    </a:cubicBezTo>
                    <a:cubicBezTo>
                      <a:pt x="4279" y="9358"/>
                      <a:pt x="4418" y="9346"/>
                      <a:pt x="4419" y="9243"/>
                    </a:cubicBezTo>
                    <a:cubicBezTo>
                      <a:pt x="4420" y="9132"/>
                      <a:pt x="4266" y="9037"/>
                      <a:pt x="4233" y="8943"/>
                    </a:cubicBezTo>
                    <a:cubicBezTo>
                      <a:pt x="4203" y="8855"/>
                      <a:pt x="4197" y="8717"/>
                      <a:pt x="4187" y="8595"/>
                    </a:cubicBezTo>
                    <a:cubicBezTo>
                      <a:pt x="4176" y="8480"/>
                      <a:pt x="4190" y="8347"/>
                      <a:pt x="4163" y="8259"/>
                    </a:cubicBezTo>
                    <a:cubicBezTo>
                      <a:pt x="4139" y="8179"/>
                      <a:pt x="4020" y="8070"/>
                      <a:pt x="3943" y="8027"/>
                    </a:cubicBezTo>
                    <a:cubicBezTo>
                      <a:pt x="3841" y="7971"/>
                      <a:pt x="3761" y="7994"/>
                      <a:pt x="3711" y="7911"/>
                    </a:cubicBezTo>
                    <a:cubicBezTo>
                      <a:pt x="3668" y="7839"/>
                      <a:pt x="3639" y="7689"/>
                      <a:pt x="3630" y="7610"/>
                    </a:cubicBezTo>
                    <a:cubicBezTo>
                      <a:pt x="3613" y="7471"/>
                      <a:pt x="3626" y="7319"/>
                      <a:pt x="3618" y="7170"/>
                    </a:cubicBezTo>
                    <a:cubicBezTo>
                      <a:pt x="3610" y="7021"/>
                      <a:pt x="3595" y="6878"/>
                      <a:pt x="3618" y="6719"/>
                    </a:cubicBezTo>
                    <a:cubicBezTo>
                      <a:pt x="3675" y="6606"/>
                      <a:pt x="3780" y="6551"/>
                      <a:pt x="3839" y="6441"/>
                    </a:cubicBezTo>
                    <a:cubicBezTo>
                      <a:pt x="3879" y="6363"/>
                      <a:pt x="3885" y="6268"/>
                      <a:pt x="3931" y="6186"/>
                    </a:cubicBezTo>
                    <a:cubicBezTo>
                      <a:pt x="4016" y="6034"/>
                      <a:pt x="4201" y="5895"/>
                      <a:pt x="4326" y="5746"/>
                    </a:cubicBezTo>
                    <a:cubicBezTo>
                      <a:pt x="4460" y="5585"/>
                      <a:pt x="4584" y="5431"/>
                      <a:pt x="4663" y="5247"/>
                    </a:cubicBezTo>
                    <a:cubicBezTo>
                      <a:pt x="4691" y="5182"/>
                      <a:pt x="4766" y="5038"/>
                      <a:pt x="4755" y="4958"/>
                    </a:cubicBezTo>
                    <a:cubicBezTo>
                      <a:pt x="4740" y="4846"/>
                      <a:pt x="4529" y="4755"/>
                      <a:pt x="4546" y="4622"/>
                    </a:cubicBezTo>
                    <a:cubicBezTo>
                      <a:pt x="4557" y="4540"/>
                      <a:pt x="4674" y="4541"/>
                      <a:pt x="4709" y="4460"/>
                    </a:cubicBezTo>
                    <a:cubicBezTo>
                      <a:pt x="4727" y="4418"/>
                      <a:pt x="4743" y="4301"/>
                      <a:pt x="4743" y="4251"/>
                    </a:cubicBezTo>
                    <a:cubicBezTo>
                      <a:pt x="4746" y="4140"/>
                      <a:pt x="4687" y="4023"/>
                      <a:pt x="4709" y="3904"/>
                    </a:cubicBezTo>
                    <a:cubicBezTo>
                      <a:pt x="4728" y="3802"/>
                      <a:pt x="4880" y="3761"/>
                      <a:pt x="4801" y="3649"/>
                    </a:cubicBezTo>
                    <a:cubicBezTo>
                      <a:pt x="4724" y="3538"/>
                      <a:pt x="4585" y="3709"/>
                      <a:pt x="4500" y="3637"/>
                    </a:cubicBezTo>
                    <a:cubicBezTo>
                      <a:pt x="4422" y="3571"/>
                      <a:pt x="4515" y="3492"/>
                      <a:pt x="4523" y="3371"/>
                    </a:cubicBezTo>
                    <a:cubicBezTo>
                      <a:pt x="4526" y="3323"/>
                      <a:pt x="4495" y="3268"/>
                      <a:pt x="4500" y="3232"/>
                    </a:cubicBezTo>
                    <a:cubicBezTo>
                      <a:pt x="4507" y="3180"/>
                      <a:pt x="4608" y="3093"/>
                      <a:pt x="4581" y="3058"/>
                    </a:cubicBezTo>
                    <a:cubicBezTo>
                      <a:pt x="4539" y="3005"/>
                      <a:pt x="4494" y="2898"/>
                      <a:pt x="4428" y="2813"/>
                    </a:cubicBezTo>
                    <a:cubicBezTo>
                      <a:pt x="5723" y="1778"/>
                      <a:pt x="7274" y="1049"/>
                      <a:pt x="8969" y="742"/>
                    </a:cubicBezTo>
                    <a:lnTo>
                      <a:pt x="8969" y="742"/>
                    </a:lnTo>
                    <a:cubicBezTo>
                      <a:pt x="8991" y="778"/>
                      <a:pt x="9008" y="819"/>
                      <a:pt x="9060" y="834"/>
                    </a:cubicBezTo>
                    <a:cubicBezTo>
                      <a:pt x="9161" y="782"/>
                      <a:pt x="9262" y="838"/>
                      <a:pt x="9373" y="834"/>
                    </a:cubicBezTo>
                    <a:cubicBezTo>
                      <a:pt x="9482" y="831"/>
                      <a:pt x="9579" y="781"/>
                      <a:pt x="9698" y="800"/>
                    </a:cubicBezTo>
                    <a:cubicBezTo>
                      <a:pt x="9909" y="833"/>
                      <a:pt x="10205" y="1039"/>
                      <a:pt x="10371" y="928"/>
                    </a:cubicBezTo>
                    <a:cubicBezTo>
                      <a:pt x="10413" y="899"/>
                      <a:pt x="10403" y="850"/>
                      <a:pt x="10441" y="777"/>
                    </a:cubicBezTo>
                    <a:cubicBezTo>
                      <a:pt x="10471" y="718"/>
                      <a:pt x="10518" y="653"/>
                      <a:pt x="10547" y="581"/>
                    </a:cubicBezTo>
                    <a:cubicBezTo>
                      <a:pt x="10631" y="579"/>
                      <a:pt x="10715" y="577"/>
                      <a:pt x="10799" y="577"/>
                    </a:cubicBezTo>
                    <a:cubicBezTo>
                      <a:pt x="11052" y="577"/>
                      <a:pt x="11302" y="587"/>
                      <a:pt x="11550" y="605"/>
                    </a:cubicBezTo>
                    <a:lnTo>
                      <a:pt x="11550" y="26"/>
                    </a:lnTo>
                    <a:cubicBezTo>
                      <a:pt x="11367" y="13"/>
                      <a:pt x="11182" y="6"/>
                      <a:pt x="10997" y="2"/>
                    </a:cubicBezTo>
                    <a:cubicBezTo>
                      <a:pt x="10931" y="1"/>
                      <a:pt x="10866" y="0"/>
                      <a:pt x="10799" y="0"/>
                    </a:cubicBezTo>
                    <a:cubicBezTo>
                      <a:pt x="10687" y="0"/>
                      <a:pt x="10576" y="2"/>
                      <a:pt x="10465" y="6"/>
                    </a:cubicBezTo>
                    <a:cubicBezTo>
                      <a:pt x="9373" y="39"/>
                      <a:pt x="8323" y="234"/>
                      <a:pt x="7335" y="568"/>
                    </a:cubicBezTo>
                    <a:cubicBezTo>
                      <a:pt x="7168" y="624"/>
                      <a:pt x="7002" y="685"/>
                      <a:pt x="6840" y="749"/>
                    </a:cubicBezTo>
                    <a:cubicBezTo>
                      <a:pt x="6789" y="769"/>
                      <a:pt x="6739" y="790"/>
                      <a:pt x="6688" y="811"/>
                    </a:cubicBezTo>
                    <a:cubicBezTo>
                      <a:pt x="6577" y="857"/>
                      <a:pt x="6465" y="904"/>
                      <a:pt x="6355" y="954"/>
                    </a:cubicBezTo>
                    <a:cubicBezTo>
                      <a:pt x="6195" y="1026"/>
                      <a:pt x="6038" y="1102"/>
                      <a:pt x="5882" y="1182"/>
                    </a:cubicBezTo>
                    <a:cubicBezTo>
                      <a:pt x="5727" y="1261"/>
                      <a:pt x="5574" y="1344"/>
                      <a:pt x="5424" y="1431"/>
                    </a:cubicBezTo>
                    <a:cubicBezTo>
                      <a:pt x="4817" y="1780"/>
                      <a:pt x="4247" y="2186"/>
                      <a:pt x="3723" y="2642"/>
                    </a:cubicBezTo>
                    <a:cubicBezTo>
                      <a:pt x="3660" y="2696"/>
                      <a:pt x="3599" y="2750"/>
                      <a:pt x="3538" y="2806"/>
                    </a:cubicBezTo>
                    <a:cubicBezTo>
                      <a:pt x="3410" y="2922"/>
                      <a:pt x="3285" y="3041"/>
                      <a:pt x="3163" y="3163"/>
                    </a:cubicBezTo>
                    <a:cubicBezTo>
                      <a:pt x="3040" y="3285"/>
                      <a:pt x="2921" y="3411"/>
                      <a:pt x="2805" y="3538"/>
                    </a:cubicBezTo>
                    <a:cubicBezTo>
                      <a:pt x="2631" y="3730"/>
                      <a:pt x="2463" y="3929"/>
                      <a:pt x="2303" y="4132"/>
                    </a:cubicBezTo>
                    <a:cubicBezTo>
                      <a:pt x="1982" y="4540"/>
                      <a:pt x="1691" y="4972"/>
                      <a:pt x="1430" y="5424"/>
                    </a:cubicBezTo>
                    <a:cubicBezTo>
                      <a:pt x="1343" y="5575"/>
                      <a:pt x="1261" y="5728"/>
                      <a:pt x="1181" y="5883"/>
                    </a:cubicBezTo>
                    <a:cubicBezTo>
                      <a:pt x="1141" y="5961"/>
                      <a:pt x="1102" y="6039"/>
                      <a:pt x="1064" y="6118"/>
                    </a:cubicBezTo>
                    <a:cubicBezTo>
                      <a:pt x="951" y="6354"/>
                      <a:pt x="845" y="6595"/>
                      <a:pt x="748" y="6840"/>
                    </a:cubicBezTo>
                    <a:cubicBezTo>
                      <a:pt x="716" y="6922"/>
                      <a:pt x="685" y="7004"/>
                      <a:pt x="655" y="7087"/>
                    </a:cubicBezTo>
                    <a:cubicBezTo>
                      <a:pt x="533" y="7417"/>
                      <a:pt x="428" y="7756"/>
                      <a:pt x="339" y="8101"/>
                    </a:cubicBezTo>
                    <a:cubicBezTo>
                      <a:pt x="295" y="8273"/>
                      <a:pt x="255" y="8448"/>
                      <a:pt x="219" y="8623"/>
                    </a:cubicBezTo>
                    <a:cubicBezTo>
                      <a:pt x="219" y="8623"/>
                      <a:pt x="219" y="8623"/>
                      <a:pt x="219" y="8623"/>
                    </a:cubicBezTo>
                    <a:close/>
                    <a:moveTo>
                      <a:pt x="11550" y="21574"/>
                    </a:moveTo>
                    <a:cubicBezTo>
                      <a:pt x="12114" y="21536"/>
                      <a:pt x="12666" y="21453"/>
                      <a:pt x="13203" y="21331"/>
                    </a:cubicBezTo>
                    <a:cubicBezTo>
                      <a:pt x="13564" y="21249"/>
                      <a:pt x="13918" y="21150"/>
                      <a:pt x="14264" y="21033"/>
                    </a:cubicBezTo>
                    <a:cubicBezTo>
                      <a:pt x="14431" y="20976"/>
                      <a:pt x="14596" y="20915"/>
                      <a:pt x="14760" y="20851"/>
                    </a:cubicBezTo>
                    <a:cubicBezTo>
                      <a:pt x="15087" y="20722"/>
                      <a:pt x="15406" y="20578"/>
                      <a:pt x="15717" y="20418"/>
                    </a:cubicBezTo>
                    <a:cubicBezTo>
                      <a:pt x="15872" y="20339"/>
                      <a:pt x="16025" y="20256"/>
                      <a:pt x="16176" y="20169"/>
                    </a:cubicBezTo>
                    <a:cubicBezTo>
                      <a:pt x="16854" y="19779"/>
                      <a:pt x="17486" y="19317"/>
                      <a:pt x="18062" y="18794"/>
                    </a:cubicBezTo>
                    <a:cubicBezTo>
                      <a:pt x="18190" y="18678"/>
                      <a:pt x="18315" y="18558"/>
                      <a:pt x="18437" y="18437"/>
                    </a:cubicBezTo>
                    <a:cubicBezTo>
                      <a:pt x="18559" y="18315"/>
                      <a:pt x="18678" y="18189"/>
                      <a:pt x="18795" y="18062"/>
                    </a:cubicBezTo>
                    <a:cubicBezTo>
                      <a:pt x="18969" y="17870"/>
                      <a:pt x="19136" y="17672"/>
                      <a:pt x="19296" y="17468"/>
                    </a:cubicBezTo>
                    <a:cubicBezTo>
                      <a:pt x="19550" y="17145"/>
                      <a:pt x="19785" y="16807"/>
                      <a:pt x="20001" y="16456"/>
                    </a:cubicBezTo>
                    <a:cubicBezTo>
                      <a:pt x="20058" y="16364"/>
                      <a:pt x="20115" y="16270"/>
                      <a:pt x="20169" y="16176"/>
                    </a:cubicBezTo>
                    <a:cubicBezTo>
                      <a:pt x="20256" y="16025"/>
                      <a:pt x="20339" y="15872"/>
                      <a:pt x="20418" y="15717"/>
                    </a:cubicBezTo>
                    <a:cubicBezTo>
                      <a:pt x="20458" y="15639"/>
                      <a:pt x="20497" y="15561"/>
                      <a:pt x="20536" y="15482"/>
                    </a:cubicBezTo>
                    <a:cubicBezTo>
                      <a:pt x="20611" y="15325"/>
                      <a:pt x="20683" y="15165"/>
                      <a:pt x="20752" y="15004"/>
                    </a:cubicBezTo>
                    <a:cubicBezTo>
                      <a:pt x="20820" y="14842"/>
                      <a:pt x="20884" y="14679"/>
                      <a:pt x="20945" y="14513"/>
                    </a:cubicBezTo>
                    <a:cubicBezTo>
                      <a:pt x="21066" y="14182"/>
                      <a:pt x="21172" y="13844"/>
                      <a:pt x="21260" y="13499"/>
                    </a:cubicBezTo>
                    <a:cubicBezTo>
                      <a:pt x="21305" y="13326"/>
                      <a:pt x="21345" y="13152"/>
                      <a:pt x="21381" y="12977"/>
                    </a:cubicBezTo>
                    <a:cubicBezTo>
                      <a:pt x="21416" y="12801"/>
                      <a:pt x="21448" y="12624"/>
                      <a:pt x="21476" y="12444"/>
                    </a:cubicBezTo>
                    <a:cubicBezTo>
                      <a:pt x="21503" y="12266"/>
                      <a:pt x="21526" y="12086"/>
                      <a:pt x="21545" y="11904"/>
                    </a:cubicBezTo>
                    <a:cubicBezTo>
                      <a:pt x="21581" y="11541"/>
                      <a:pt x="21600" y="11173"/>
                      <a:pt x="21600" y="10800"/>
                    </a:cubicBezTo>
                    <a:cubicBezTo>
                      <a:pt x="21600" y="10427"/>
                      <a:pt x="21581" y="10059"/>
                      <a:pt x="21545" y="9696"/>
                    </a:cubicBezTo>
                    <a:cubicBezTo>
                      <a:pt x="21526" y="9515"/>
                      <a:pt x="21503" y="9334"/>
                      <a:pt x="21476" y="9155"/>
                    </a:cubicBezTo>
                    <a:cubicBezTo>
                      <a:pt x="21448" y="8976"/>
                      <a:pt x="21416" y="8799"/>
                      <a:pt x="21381" y="8623"/>
                    </a:cubicBezTo>
                    <a:cubicBezTo>
                      <a:pt x="21345" y="8448"/>
                      <a:pt x="21305" y="8273"/>
                      <a:pt x="21260" y="8101"/>
                    </a:cubicBezTo>
                    <a:cubicBezTo>
                      <a:pt x="21172" y="7756"/>
                      <a:pt x="21066" y="7417"/>
                      <a:pt x="20945" y="7086"/>
                    </a:cubicBezTo>
                    <a:cubicBezTo>
                      <a:pt x="20915" y="7004"/>
                      <a:pt x="20884" y="6922"/>
                      <a:pt x="20851" y="6840"/>
                    </a:cubicBezTo>
                    <a:cubicBezTo>
                      <a:pt x="20754" y="6595"/>
                      <a:pt x="20649" y="6354"/>
                      <a:pt x="20535" y="6118"/>
                    </a:cubicBezTo>
                    <a:cubicBezTo>
                      <a:pt x="20497" y="6039"/>
                      <a:pt x="20458" y="5961"/>
                      <a:pt x="20418" y="5883"/>
                    </a:cubicBezTo>
                    <a:cubicBezTo>
                      <a:pt x="20339" y="5728"/>
                      <a:pt x="20255" y="5575"/>
                      <a:pt x="20169" y="5424"/>
                    </a:cubicBezTo>
                    <a:cubicBezTo>
                      <a:pt x="19909" y="4972"/>
                      <a:pt x="19617" y="4540"/>
                      <a:pt x="19296" y="4132"/>
                    </a:cubicBezTo>
                    <a:cubicBezTo>
                      <a:pt x="19136" y="3929"/>
                      <a:pt x="18968" y="3730"/>
                      <a:pt x="18795" y="3538"/>
                    </a:cubicBezTo>
                    <a:cubicBezTo>
                      <a:pt x="18678" y="3410"/>
                      <a:pt x="18559" y="3285"/>
                      <a:pt x="18437" y="3163"/>
                    </a:cubicBezTo>
                    <a:cubicBezTo>
                      <a:pt x="18315" y="3041"/>
                      <a:pt x="18189" y="2922"/>
                      <a:pt x="18062" y="2806"/>
                    </a:cubicBezTo>
                    <a:cubicBezTo>
                      <a:pt x="17814" y="2581"/>
                      <a:pt x="17556" y="2367"/>
                      <a:pt x="17288" y="2165"/>
                    </a:cubicBezTo>
                    <a:cubicBezTo>
                      <a:pt x="16934" y="1899"/>
                      <a:pt x="16562" y="1653"/>
                      <a:pt x="16176" y="1431"/>
                    </a:cubicBezTo>
                    <a:cubicBezTo>
                      <a:pt x="16025" y="1344"/>
                      <a:pt x="15872" y="1261"/>
                      <a:pt x="15717" y="1181"/>
                    </a:cubicBezTo>
                    <a:cubicBezTo>
                      <a:pt x="15646" y="1145"/>
                      <a:pt x="15575" y="1110"/>
                      <a:pt x="15503" y="1076"/>
                    </a:cubicBezTo>
                    <a:cubicBezTo>
                      <a:pt x="15418" y="1034"/>
                      <a:pt x="15331" y="993"/>
                      <a:pt x="15244" y="954"/>
                    </a:cubicBezTo>
                    <a:cubicBezTo>
                      <a:pt x="15208" y="938"/>
                      <a:pt x="15171" y="922"/>
                      <a:pt x="15135" y="906"/>
                    </a:cubicBezTo>
                    <a:cubicBezTo>
                      <a:pt x="15011" y="851"/>
                      <a:pt x="14887" y="799"/>
                      <a:pt x="14760" y="749"/>
                    </a:cubicBezTo>
                    <a:cubicBezTo>
                      <a:pt x="14758" y="748"/>
                      <a:pt x="14757" y="748"/>
                      <a:pt x="14755" y="747"/>
                    </a:cubicBezTo>
                    <a:cubicBezTo>
                      <a:pt x="14620" y="694"/>
                      <a:pt x="14484" y="645"/>
                      <a:pt x="14347" y="597"/>
                    </a:cubicBezTo>
                    <a:cubicBezTo>
                      <a:pt x="14319" y="587"/>
                      <a:pt x="14292" y="577"/>
                      <a:pt x="14263" y="567"/>
                    </a:cubicBezTo>
                    <a:cubicBezTo>
                      <a:pt x="13944" y="459"/>
                      <a:pt x="13617" y="366"/>
                      <a:pt x="13285" y="288"/>
                    </a:cubicBezTo>
                    <a:cubicBezTo>
                      <a:pt x="13181" y="263"/>
                      <a:pt x="13077" y="240"/>
                      <a:pt x="12972" y="218"/>
                    </a:cubicBezTo>
                    <a:cubicBezTo>
                      <a:pt x="12896" y="203"/>
                      <a:pt x="12820" y="189"/>
                      <a:pt x="12743" y="175"/>
                    </a:cubicBezTo>
                    <a:cubicBezTo>
                      <a:pt x="12353" y="104"/>
                      <a:pt x="11954" y="54"/>
                      <a:pt x="11550" y="26"/>
                    </a:cubicBezTo>
                    <a:lnTo>
                      <a:pt x="11550" y="605"/>
                    </a:lnTo>
                    <a:cubicBezTo>
                      <a:pt x="11988" y="637"/>
                      <a:pt x="12419" y="697"/>
                      <a:pt x="12841" y="782"/>
                    </a:cubicBezTo>
                    <a:cubicBezTo>
                      <a:pt x="12813" y="855"/>
                      <a:pt x="12721" y="822"/>
                      <a:pt x="12645" y="858"/>
                    </a:cubicBezTo>
                    <a:cubicBezTo>
                      <a:pt x="12574" y="891"/>
                      <a:pt x="12548" y="959"/>
                      <a:pt x="12472" y="974"/>
                    </a:cubicBezTo>
                    <a:cubicBezTo>
                      <a:pt x="12260" y="1014"/>
                      <a:pt x="12086" y="921"/>
                      <a:pt x="11903" y="928"/>
                    </a:cubicBezTo>
                    <a:cubicBezTo>
                      <a:pt x="11895" y="1007"/>
                      <a:pt x="11993" y="1053"/>
                      <a:pt x="12042" y="1078"/>
                    </a:cubicBezTo>
                    <a:cubicBezTo>
                      <a:pt x="12208" y="1165"/>
                      <a:pt x="12342" y="1153"/>
                      <a:pt x="12576" y="1147"/>
                    </a:cubicBezTo>
                    <a:cubicBezTo>
                      <a:pt x="12696" y="1145"/>
                      <a:pt x="12833" y="1183"/>
                      <a:pt x="12936" y="1112"/>
                    </a:cubicBezTo>
                    <a:cubicBezTo>
                      <a:pt x="13001" y="1068"/>
                      <a:pt x="12997" y="970"/>
                      <a:pt x="13052" y="916"/>
                    </a:cubicBezTo>
                    <a:cubicBezTo>
                      <a:pt x="13075" y="893"/>
                      <a:pt x="13109" y="870"/>
                      <a:pt x="13147" y="850"/>
                    </a:cubicBezTo>
                    <a:cubicBezTo>
                      <a:pt x="13262" y="877"/>
                      <a:pt x="13376" y="906"/>
                      <a:pt x="13489" y="937"/>
                    </a:cubicBezTo>
                    <a:cubicBezTo>
                      <a:pt x="13470" y="1016"/>
                      <a:pt x="13344" y="997"/>
                      <a:pt x="13342" y="1101"/>
                    </a:cubicBezTo>
                    <a:cubicBezTo>
                      <a:pt x="13423" y="1150"/>
                      <a:pt x="13611" y="1075"/>
                      <a:pt x="13683" y="992"/>
                    </a:cubicBezTo>
                    <a:cubicBezTo>
                      <a:pt x="13711" y="1000"/>
                      <a:pt x="13739" y="1009"/>
                      <a:pt x="13767" y="1017"/>
                    </a:cubicBezTo>
                    <a:cubicBezTo>
                      <a:pt x="13932" y="1067"/>
                      <a:pt x="14094" y="1121"/>
                      <a:pt x="14254" y="1179"/>
                    </a:cubicBezTo>
                    <a:cubicBezTo>
                      <a:pt x="14483" y="1261"/>
                      <a:pt x="14709" y="1351"/>
                      <a:pt x="14930" y="1449"/>
                    </a:cubicBezTo>
                    <a:cubicBezTo>
                      <a:pt x="14887" y="1475"/>
                      <a:pt x="14842" y="1506"/>
                      <a:pt x="14804" y="1506"/>
                    </a:cubicBezTo>
                    <a:cubicBezTo>
                      <a:pt x="14709" y="1506"/>
                      <a:pt x="14668" y="1378"/>
                      <a:pt x="14560" y="1425"/>
                    </a:cubicBezTo>
                    <a:cubicBezTo>
                      <a:pt x="14551" y="1549"/>
                      <a:pt x="14691" y="1600"/>
                      <a:pt x="14781" y="1657"/>
                    </a:cubicBezTo>
                    <a:cubicBezTo>
                      <a:pt x="14877" y="1719"/>
                      <a:pt x="14979" y="1780"/>
                      <a:pt x="15013" y="1888"/>
                    </a:cubicBezTo>
                    <a:cubicBezTo>
                      <a:pt x="14919" y="2089"/>
                      <a:pt x="14768" y="1878"/>
                      <a:pt x="14619" y="1877"/>
                    </a:cubicBezTo>
                    <a:cubicBezTo>
                      <a:pt x="14454" y="1876"/>
                      <a:pt x="14214" y="2190"/>
                      <a:pt x="14073" y="1935"/>
                    </a:cubicBezTo>
                    <a:cubicBezTo>
                      <a:pt x="14108" y="1800"/>
                      <a:pt x="14257" y="1779"/>
                      <a:pt x="14294" y="1645"/>
                    </a:cubicBezTo>
                    <a:cubicBezTo>
                      <a:pt x="14262" y="1651"/>
                      <a:pt x="14231" y="1661"/>
                      <a:pt x="14199" y="1674"/>
                    </a:cubicBezTo>
                    <a:cubicBezTo>
                      <a:pt x="14145" y="1696"/>
                      <a:pt x="14090" y="1725"/>
                      <a:pt x="14034" y="1755"/>
                    </a:cubicBezTo>
                    <a:cubicBezTo>
                      <a:pt x="13960" y="1795"/>
                      <a:pt x="13882" y="1834"/>
                      <a:pt x="13794" y="1854"/>
                    </a:cubicBezTo>
                    <a:cubicBezTo>
                      <a:pt x="13714" y="1872"/>
                      <a:pt x="13635" y="1867"/>
                      <a:pt x="13562" y="1888"/>
                    </a:cubicBezTo>
                    <a:cubicBezTo>
                      <a:pt x="13423" y="1929"/>
                      <a:pt x="13327" y="2031"/>
                      <a:pt x="13180" y="2086"/>
                    </a:cubicBezTo>
                    <a:cubicBezTo>
                      <a:pt x="13122" y="2107"/>
                      <a:pt x="13054" y="2100"/>
                      <a:pt x="12994" y="2120"/>
                    </a:cubicBezTo>
                    <a:cubicBezTo>
                      <a:pt x="12854" y="2167"/>
                      <a:pt x="12686" y="2251"/>
                      <a:pt x="12542" y="2329"/>
                    </a:cubicBezTo>
                    <a:cubicBezTo>
                      <a:pt x="12394" y="2409"/>
                      <a:pt x="12227" y="2493"/>
                      <a:pt x="12135" y="2572"/>
                    </a:cubicBezTo>
                    <a:cubicBezTo>
                      <a:pt x="12086" y="2615"/>
                      <a:pt x="11957" y="2767"/>
                      <a:pt x="11962" y="2815"/>
                    </a:cubicBezTo>
                    <a:cubicBezTo>
                      <a:pt x="11967" y="2884"/>
                      <a:pt x="12098" y="2907"/>
                      <a:pt x="12101" y="2977"/>
                    </a:cubicBezTo>
                    <a:cubicBezTo>
                      <a:pt x="12098" y="3020"/>
                      <a:pt x="12025" y="3112"/>
                      <a:pt x="12078" y="3174"/>
                    </a:cubicBezTo>
                    <a:cubicBezTo>
                      <a:pt x="12125" y="3231"/>
                      <a:pt x="12220" y="3185"/>
                      <a:pt x="12321" y="3198"/>
                    </a:cubicBezTo>
                    <a:cubicBezTo>
                      <a:pt x="12499" y="3219"/>
                      <a:pt x="12614" y="3365"/>
                      <a:pt x="12751" y="3441"/>
                    </a:cubicBezTo>
                    <a:cubicBezTo>
                      <a:pt x="12853" y="3497"/>
                      <a:pt x="13006" y="3565"/>
                      <a:pt x="13122" y="3579"/>
                    </a:cubicBezTo>
                    <a:cubicBezTo>
                      <a:pt x="13282" y="3600"/>
                      <a:pt x="13459" y="3533"/>
                      <a:pt x="13481" y="3661"/>
                    </a:cubicBezTo>
                    <a:cubicBezTo>
                      <a:pt x="13503" y="3783"/>
                      <a:pt x="13331" y="3827"/>
                      <a:pt x="13319" y="3904"/>
                    </a:cubicBezTo>
                    <a:cubicBezTo>
                      <a:pt x="13405" y="4017"/>
                      <a:pt x="13260" y="4071"/>
                      <a:pt x="13261" y="4171"/>
                    </a:cubicBezTo>
                    <a:cubicBezTo>
                      <a:pt x="13262" y="4251"/>
                      <a:pt x="13361" y="4371"/>
                      <a:pt x="13447" y="4379"/>
                    </a:cubicBezTo>
                    <a:cubicBezTo>
                      <a:pt x="13563" y="4388"/>
                      <a:pt x="13735" y="4264"/>
                      <a:pt x="13783" y="4147"/>
                    </a:cubicBezTo>
                    <a:cubicBezTo>
                      <a:pt x="13841" y="4008"/>
                      <a:pt x="13817" y="3820"/>
                      <a:pt x="13923" y="3719"/>
                    </a:cubicBezTo>
                    <a:cubicBezTo>
                      <a:pt x="14463" y="3733"/>
                      <a:pt x="14921" y="3474"/>
                      <a:pt x="14886" y="2919"/>
                    </a:cubicBezTo>
                    <a:cubicBezTo>
                      <a:pt x="14882" y="2865"/>
                      <a:pt x="14851" y="2794"/>
                      <a:pt x="14863" y="2734"/>
                    </a:cubicBezTo>
                    <a:cubicBezTo>
                      <a:pt x="14880" y="2645"/>
                      <a:pt x="15034" y="2569"/>
                      <a:pt x="15013" y="2456"/>
                    </a:cubicBezTo>
                    <a:cubicBezTo>
                      <a:pt x="15072" y="2438"/>
                      <a:pt x="15107" y="2391"/>
                      <a:pt x="15137" y="2338"/>
                    </a:cubicBezTo>
                    <a:cubicBezTo>
                      <a:pt x="15181" y="2259"/>
                      <a:pt x="15216" y="2169"/>
                      <a:pt x="15298" y="2139"/>
                    </a:cubicBezTo>
                    <a:cubicBezTo>
                      <a:pt x="15304" y="2137"/>
                      <a:pt x="15309" y="2133"/>
                      <a:pt x="15315" y="2132"/>
                    </a:cubicBezTo>
                    <a:cubicBezTo>
                      <a:pt x="15362" y="2121"/>
                      <a:pt x="15411" y="2130"/>
                      <a:pt x="15464" y="2146"/>
                    </a:cubicBezTo>
                    <a:cubicBezTo>
                      <a:pt x="15557" y="2173"/>
                      <a:pt x="15657" y="2220"/>
                      <a:pt x="15768" y="2213"/>
                    </a:cubicBezTo>
                    <a:cubicBezTo>
                      <a:pt x="15824" y="2209"/>
                      <a:pt x="15897" y="2159"/>
                      <a:pt x="15953" y="2167"/>
                    </a:cubicBezTo>
                    <a:cubicBezTo>
                      <a:pt x="16067" y="2182"/>
                      <a:pt x="16135" y="2322"/>
                      <a:pt x="16220" y="2387"/>
                    </a:cubicBezTo>
                    <a:cubicBezTo>
                      <a:pt x="16295" y="2444"/>
                      <a:pt x="16376" y="2426"/>
                      <a:pt x="16394" y="2502"/>
                    </a:cubicBezTo>
                    <a:cubicBezTo>
                      <a:pt x="16372" y="2631"/>
                      <a:pt x="16283" y="2636"/>
                      <a:pt x="16290" y="2754"/>
                    </a:cubicBezTo>
                    <a:cubicBezTo>
                      <a:pt x="16290" y="2755"/>
                      <a:pt x="16290" y="2756"/>
                      <a:pt x="16290" y="2757"/>
                    </a:cubicBezTo>
                    <a:cubicBezTo>
                      <a:pt x="16298" y="2863"/>
                      <a:pt x="16409" y="2944"/>
                      <a:pt x="16464" y="2954"/>
                    </a:cubicBezTo>
                    <a:cubicBezTo>
                      <a:pt x="16549" y="2970"/>
                      <a:pt x="16669" y="2925"/>
                      <a:pt x="16754" y="2885"/>
                    </a:cubicBezTo>
                    <a:cubicBezTo>
                      <a:pt x="16845" y="2842"/>
                      <a:pt x="16928" y="2749"/>
                      <a:pt x="17008" y="2684"/>
                    </a:cubicBezTo>
                    <a:cubicBezTo>
                      <a:pt x="17121" y="2771"/>
                      <a:pt x="17234" y="2861"/>
                      <a:pt x="17344" y="2952"/>
                    </a:cubicBezTo>
                    <a:cubicBezTo>
                      <a:pt x="17357" y="3004"/>
                      <a:pt x="17365" y="3050"/>
                      <a:pt x="17369" y="3081"/>
                    </a:cubicBezTo>
                    <a:cubicBezTo>
                      <a:pt x="17385" y="3207"/>
                      <a:pt x="17352" y="3303"/>
                      <a:pt x="17358" y="3418"/>
                    </a:cubicBezTo>
                    <a:cubicBezTo>
                      <a:pt x="17372" y="3613"/>
                      <a:pt x="17619" y="3593"/>
                      <a:pt x="17741" y="3696"/>
                    </a:cubicBezTo>
                    <a:cubicBezTo>
                      <a:pt x="17777" y="3727"/>
                      <a:pt x="17791" y="3806"/>
                      <a:pt x="17822" y="3846"/>
                    </a:cubicBezTo>
                    <a:cubicBezTo>
                      <a:pt x="17881" y="3925"/>
                      <a:pt x="17952" y="3925"/>
                      <a:pt x="17961" y="4008"/>
                    </a:cubicBezTo>
                    <a:cubicBezTo>
                      <a:pt x="17983" y="4208"/>
                      <a:pt x="17779" y="4225"/>
                      <a:pt x="17798" y="4449"/>
                    </a:cubicBezTo>
                    <a:cubicBezTo>
                      <a:pt x="17757" y="4535"/>
                      <a:pt x="17651" y="4530"/>
                      <a:pt x="17659" y="4645"/>
                    </a:cubicBezTo>
                    <a:cubicBezTo>
                      <a:pt x="17672" y="4828"/>
                      <a:pt x="17935" y="4688"/>
                      <a:pt x="18007" y="4831"/>
                    </a:cubicBezTo>
                    <a:cubicBezTo>
                      <a:pt x="18046" y="4908"/>
                      <a:pt x="18001" y="4964"/>
                      <a:pt x="17973" y="5074"/>
                    </a:cubicBezTo>
                    <a:cubicBezTo>
                      <a:pt x="18063" y="5181"/>
                      <a:pt x="18062" y="5352"/>
                      <a:pt x="17903" y="5352"/>
                    </a:cubicBezTo>
                    <a:cubicBezTo>
                      <a:pt x="17807" y="5352"/>
                      <a:pt x="17780" y="5248"/>
                      <a:pt x="17682" y="5224"/>
                    </a:cubicBezTo>
                    <a:cubicBezTo>
                      <a:pt x="17628" y="5211"/>
                      <a:pt x="17554" y="5214"/>
                      <a:pt x="17485" y="5201"/>
                    </a:cubicBezTo>
                    <a:cubicBezTo>
                      <a:pt x="17426" y="5191"/>
                      <a:pt x="17356" y="5173"/>
                      <a:pt x="17300" y="5166"/>
                    </a:cubicBezTo>
                    <a:cubicBezTo>
                      <a:pt x="17156" y="5149"/>
                      <a:pt x="17001" y="5191"/>
                      <a:pt x="16917" y="5108"/>
                    </a:cubicBezTo>
                    <a:cubicBezTo>
                      <a:pt x="17055" y="4926"/>
                      <a:pt x="17238" y="4745"/>
                      <a:pt x="17415" y="4587"/>
                    </a:cubicBezTo>
                    <a:cubicBezTo>
                      <a:pt x="17468" y="4540"/>
                      <a:pt x="17582" y="4508"/>
                      <a:pt x="17555" y="4414"/>
                    </a:cubicBezTo>
                    <a:cubicBezTo>
                      <a:pt x="17456" y="4327"/>
                      <a:pt x="17335" y="4419"/>
                      <a:pt x="17242" y="4472"/>
                    </a:cubicBezTo>
                    <a:cubicBezTo>
                      <a:pt x="17144" y="4526"/>
                      <a:pt x="17027" y="4606"/>
                      <a:pt x="16917" y="4622"/>
                    </a:cubicBezTo>
                    <a:cubicBezTo>
                      <a:pt x="16725" y="4651"/>
                      <a:pt x="16470" y="4566"/>
                      <a:pt x="16313" y="4668"/>
                    </a:cubicBezTo>
                    <a:cubicBezTo>
                      <a:pt x="16292" y="4756"/>
                      <a:pt x="16492" y="4722"/>
                      <a:pt x="16464" y="4854"/>
                    </a:cubicBezTo>
                    <a:cubicBezTo>
                      <a:pt x="16387" y="4866"/>
                      <a:pt x="16315" y="4873"/>
                      <a:pt x="16255" y="4819"/>
                    </a:cubicBezTo>
                    <a:cubicBezTo>
                      <a:pt x="16201" y="4770"/>
                      <a:pt x="16232" y="4698"/>
                      <a:pt x="16197" y="4668"/>
                    </a:cubicBezTo>
                    <a:cubicBezTo>
                      <a:pt x="16138" y="4619"/>
                      <a:pt x="15914" y="4606"/>
                      <a:pt x="15814" y="4622"/>
                    </a:cubicBezTo>
                    <a:cubicBezTo>
                      <a:pt x="15693" y="4642"/>
                      <a:pt x="15585" y="4715"/>
                      <a:pt x="15571" y="4819"/>
                    </a:cubicBezTo>
                    <a:cubicBezTo>
                      <a:pt x="15717" y="4887"/>
                      <a:pt x="15958" y="4748"/>
                      <a:pt x="16011" y="4923"/>
                    </a:cubicBezTo>
                    <a:cubicBezTo>
                      <a:pt x="15931" y="5067"/>
                      <a:pt x="15742" y="5147"/>
                      <a:pt x="15768" y="5340"/>
                    </a:cubicBezTo>
                    <a:cubicBezTo>
                      <a:pt x="15778" y="5415"/>
                      <a:pt x="15866" y="5514"/>
                      <a:pt x="15930" y="5526"/>
                    </a:cubicBezTo>
                    <a:cubicBezTo>
                      <a:pt x="15995" y="5537"/>
                      <a:pt x="16030" y="5473"/>
                      <a:pt x="16093" y="5479"/>
                    </a:cubicBezTo>
                    <a:cubicBezTo>
                      <a:pt x="16158" y="5485"/>
                      <a:pt x="16143" y="5560"/>
                      <a:pt x="16220" y="5549"/>
                    </a:cubicBezTo>
                    <a:cubicBezTo>
                      <a:pt x="16332" y="5501"/>
                      <a:pt x="16394" y="5345"/>
                      <a:pt x="16522" y="5352"/>
                    </a:cubicBezTo>
                    <a:cubicBezTo>
                      <a:pt x="16676" y="5538"/>
                      <a:pt x="16383" y="5628"/>
                      <a:pt x="16220" y="5688"/>
                    </a:cubicBezTo>
                    <a:cubicBezTo>
                      <a:pt x="16035" y="5755"/>
                      <a:pt x="15793" y="5791"/>
                      <a:pt x="15651" y="5850"/>
                    </a:cubicBezTo>
                    <a:cubicBezTo>
                      <a:pt x="15577" y="5881"/>
                      <a:pt x="15297" y="6152"/>
                      <a:pt x="15257" y="5942"/>
                    </a:cubicBezTo>
                    <a:cubicBezTo>
                      <a:pt x="15229" y="5791"/>
                      <a:pt x="15396" y="5835"/>
                      <a:pt x="15431" y="5711"/>
                    </a:cubicBezTo>
                    <a:cubicBezTo>
                      <a:pt x="15252" y="5676"/>
                      <a:pt x="15084" y="5788"/>
                      <a:pt x="14921" y="5850"/>
                    </a:cubicBezTo>
                    <a:cubicBezTo>
                      <a:pt x="14687" y="5938"/>
                      <a:pt x="14292" y="5994"/>
                      <a:pt x="14236" y="6255"/>
                    </a:cubicBezTo>
                    <a:cubicBezTo>
                      <a:pt x="14225" y="6308"/>
                      <a:pt x="14259" y="6406"/>
                      <a:pt x="14224" y="6441"/>
                    </a:cubicBezTo>
                    <a:cubicBezTo>
                      <a:pt x="14196" y="6469"/>
                      <a:pt x="14030" y="6474"/>
                      <a:pt x="13958" y="6498"/>
                    </a:cubicBezTo>
                    <a:cubicBezTo>
                      <a:pt x="13846" y="6536"/>
                      <a:pt x="13748" y="6619"/>
                      <a:pt x="13679" y="6637"/>
                    </a:cubicBezTo>
                    <a:cubicBezTo>
                      <a:pt x="13627" y="6651"/>
                      <a:pt x="13550" y="6647"/>
                      <a:pt x="13517" y="6661"/>
                    </a:cubicBezTo>
                    <a:cubicBezTo>
                      <a:pt x="13424" y="6696"/>
                      <a:pt x="13390" y="6821"/>
                      <a:pt x="13284" y="6904"/>
                    </a:cubicBezTo>
                    <a:cubicBezTo>
                      <a:pt x="13241" y="6938"/>
                      <a:pt x="13145" y="6962"/>
                      <a:pt x="13110" y="6996"/>
                    </a:cubicBezTo>
                    <a:cubicBezTo>
                      <a:pt x="13050" y="7056"/>
                      <a:pt x="13042" y="7206"/>
                      <a:pt x="12936" y="7228"/>
                    </a:cubicBezTo>
                    <a:cubicBezTo>
                      <a:pt x="12869" y="7234"/>
                      <a:pt x="12814" y="7177"/>
                      <a:pt x="12751" y="7217"/>
                    </a:cubicBezTo>
                    <a:cubicBezTo>
                      <a:pt x="12743" y="7364"/>
                      <a:pt x="12803" y="7565"/>
                      <a:pt x="12739" y="7714"/>
                    </a:cubicBezTo>
                    <a:cubicBezTo>
                      <a:pt x="12602" y="7826"/>
                      <a:pt x="12450" y="7905"/>
                      <a:pt x="12275" y="8004"/>
                    </a:cubicBezTo>
                    <a:cubicBezTo>
                      <a:pt x="12178" y="8058"/>
                      <a:pt x="12091" y="8073"/>
                      <a:pt x="11973" y="8131"/>
                    </a:cubicBezTo>
                    <a:cubicBezTo>
                      <a:pt x="11890" y="8173"/>
                      <a:pt x="11814" y="8272"/>
                      <a:pt x="11718" y="8328"/>
                    </a:cubicBezTo>
                    <a:cubicBezTo>
                      <a:pt x="11663" y="8361"/>
                      <a:pt x="11605" y="8394"/>
                      <a:pt x="11550" y="8431"/>
                    </a:cubicBezTo>
                    <a:lnTo>
                      <a:pt x="11550" y="13479"/>
                    </a:lnTo>
                    <a:cubicBezTo>
                      <a:pt x="11607" y="13428"/>
                      <a:pt x="11663" y="13355"/>
                      <a:pt x="11695" y="13297"/>
                    </a:cubicBezTo>
                    <a:cubicBezTo>
                      <a:pt x="11760" y="13179"/>
                      <a:pt x="11764" y="13079"/>
                      <a:pt x="11881" y="13019"/>
                    </a:cubicBezTo>
                    <a:cubicBezTo>
                      <a:pt x="12004" y="12955"/>
                      <a:pt x="12104" y="12986"/>
                      <a:pt x="12264" y="12927"/>
                    </a:cubicBezTo>
                    <a:cubicBezTo>
                      <a:pt x="12335" y="12900"/>
                      <a:pt x="12396" y="12855"/>
                      <a:pt x="12461" y="12811"/>
                    </a:cubicBezTo>
                    <a:cubicBezTo>
                      <a:pt x="12517" y="12772"/>
                      <a:pt x="12576" y="12671"/>
                      <a:pt x="12646" y="12741"/>
                    </a:cubicBezTo>
                    <a:cubicBezTo>
                      <a:pt x="12739" y="12834"/>
                      <a:pt x="12533" y="12886"/>
                      <a:pt x="12611" y="12985"/>
                    </a:cubicBezTo>
                    <a:cubicBezTo>
                      <a:pt x="12772" y="13070"/>
                      <a:pt x="12854" y="12826"/>
                      <a:pt x="12972" y="12822"/>
                    </a:cubicBezTo>
                    <a:cubicBezTo>
                      <a:pt x="13008" y="12822"/>
                      <a:pt x="13137" y="12895"/>
                      <a:pt x="13203" y="12939"/>
                    </a:cubicBezTo>
                    <a:cubicBezTo>
                      <a:pt x="13294" y="12998"/>
                      <a:pt x="13325" y="13081"/>
                      <a:pt x="13423" y="13100"/>
                    </a:cubicBezTo>
                    <a:cubicBezTo>
                      <a:pt x="13487" y="13113"/>
                      <a:pt x="13590" y="13076"/>
                      <a:pt x="13679" y="13089"/>
                    </a:cubicBezTo>
                    <a:cubicBezTo>
                      <a:pt x="13797" y="13106"/>
                      <a:pt x="13868" y="13207"/>
                      <a:pt x="13958" y="13204"/>
                    </a:cubicBezTo>
                    <a:cubicBezTo>
                      <a:pt x="14067" y="13201"/>
                      <a:pt x="14119" y="13083"/>
                      <a:pt x="14214" y="13066"/>
                    </a:cubicBezTo>
                    <a:cubicBezTo>
                      <a:pt x="14418" y="13028"/>
                      <a:pt x="14494" y="13089"/>
                      <a:pt x="14584" y="13216"/>
                    </a:cubicBezTo>
                    <a:cubicBezTo>
                      <a:pt x="14686" y="13233"/>
                      <a:pt x="14689" y="13099"/>
                      <a:pt x="14781" y="13147"/>
                    </a:cubicBezTo>
                    <a:cubicBezTo>
                      <a:pt x="14730" y="13248"/>
                      <a:pt x="14799" y="13294"/>
                      <a:pt x="14839" y="13378"/>
                    </a:cubicBezTo>
                    <a:cubicBezTo>
                      <a:pt x="14865" y="13433"/>
                      <a:pt x="14862" y="13471"/>
                      <a:pt x="14886" y="13494"/>
                    </a:cubicBezTo>
                    <a:cubicBezTo>
                      <a:pt x="14941" y="13547"/>
                      <a:pt x="15048" y="13547"/>
                      <a:pt x="15130" y="13598"/>
                    </a:cubicBezTo>
                    <a:cubicBezTo>
                      <a:pt x="15215" y="13652"/>
                      <a:pt x="15263" y="13752"/>
                      <a:pt x="15362" y="13865"/>
                    </a:cubicBezTo>
                    <a:cubicBezTo>
                      <a:pt x="15462" y="13980"/>
                      <a:pt x="15632" y="14099"/>
                      <a:pt x="15768" y="14108"/>
                    </a:cubicBezTo>
                    <a:cubicBezTo>
                      <a:pt x="15895" y="14116"/>
                      <a:pt x="15999" y="14072"/>
                      <a:pt x="16105" y="14084"/>
                    </a:cubicBezTo>
                    <a:cubicBezTo>
                      <a:pt x="16344" y="14114"/>
                      <a:pt x="16493" y="14234"/>
                      <a:pt x="16662" y="14363"/>
                    </a:cubicBezTo>
                    <a:cubicBezTo>
                      <a:pt x="16755" y="14435"/>
                      <a:pt x="16840" y="14485"/>
                      <a:pt x="16870" y="14571"/>
                    </a:cubicBezTo>
                    <a:cubicBezTo>
                      <a:pt x="16891" y="14631"/>
                      <a:pt x="16881" y="14712"/>
                      <a:pt x="16905" y="14780"/>
                    </a:cubicBezTo>
                    <a:cubicBezTo>
                      <a:pt x="16956" y="14924"/>
                      <a:pt x="17167" y="14993"/>
                      <a:pt x="17090" y="15243"/>
                    </a:cubicBezTo>
                    <a:cubicBezTo>
                      <a:pt x="17126" y="15316"/>
                      <a:pt x="17204" y="15342"/>
                      <a:pt x="17288" y="15394"/>
                    </a:cubicBezTo>
                    <a:cubicBezTo>
                      <a:pt x="17355" y="15434"/>
                      <a:pt x="17412" y="15521"/>
                      <a:pt x="17485" y="15533"/>
                    </a:cubicBezTo>
                    <a:cubicBezTo>
                      <a:pt x="17532" y="15540"/>
                      <a:pt x="17584" y="15518"/>
                      <a:pt x="17624" y="15521"/>
                    </a:cubicBezTo>
                    <a:cubicBezTo>
                      <a:pt x="17756" y="15530"/>
                      <a:pt x="17846" y="15581"/>
                      <a:pt x="17961" y="15625"/>
                    </a:cubicBezTo>
                    <a:cubicBezTo>
                      <a:pt x="18032" y="15652"/>
                      <a:pt x="18122" y="15663"/>
                      <a:pt x="18170" y="15695"/>
                    </a:cubicBezTo>
                    <a:cubicBezTo>
                      <a:pt x="18229" y="15735"/>
                      <a:pt x="18236" y="15868"/>
                      <a:pt x="18309" y="15903"/>
                    </a:cubicBezTo>
                    <a:cubicBezTo>
                      <a:pt x="18356" y="15926"/>
                      <a:pt x="18462" y="15894"/>
                      <a:pt x="18542" y="15903"/>
                    </a:cubicBezTo>
                    <a:cubicBezTo>
                      <a:pt x="18666" y="15918"/>
                      <a:pt x="18835" y="15994"/>
                      <a:pt x="18948" y="15996"/>
                    </a:cubicBezTo>
                    <a:cubicBezTo>
                      <a:pt x="19016" y="15997"/>
                      <a:pt x="19072" y="15968"/>
                      <a:pt x="19133" y="15973"/>
                    </a:cubicBezTo>
                    <a:cubicBezTo>
                      <a:pt x="19274" y="15983"/>
                      <a:pt x="19385" y="16072"/>
                      <a:pt x="19494" y="16172"/>
                    </a:cubicBezTo>
                    <a:cubicBezTo>
                      <a:pt x="18096" y="18425"/>
                      <a:pt x="15847" y="20098"/>
                      <a:pt x="13199" y="20737"/>
                    </a:cubicBezTo>
                    <a:cubicBezTo>
                      <a:pt x="13190" y="20635"/>
                      <a:pt x="13161" y="20533"/>
                      <a:pt x="13157" y="20432"/>
                    </a:cubicBezTo>
                    <a:cubicBezTo>
                      <a:pt x="13147" y="20212"/>
                      <a:pt x="13181" y="20056"/>
                      <a:pt x="13145" y="19853"/>
                    </a:cubicBezTo>
                    <a:cubicBezTo>
                      <a:pt x="13118" y="19699"/>
                      <a:pt x="13085" y="19463"/>
                      <a:pt x="13029" y="19366"/>
                    </a:cubicBezTo>
                    <a:cubicBezTo>
                      <a:pt x="12967" y="19259"/>
                      <a:pt x="12723" y="19076"/>
                      <a:pt x="12600" y="19007"/>
                    </a:cubicBezTo>
                    <a:cubicBezTo>
                      <a:pt x="12519" y="18962"/>
                      <a:pt x="12421" y="18947"/>
                      <a:pt x="12333" y="18903"/>
                    </a:cubicBezTo>
                    <a:cubicBezTo>
                      <a:pt x="12144" y="18811"/>
                      <a:pt x="11778" y="18615"/>
                      <a:pt x="11695" y="18428"/>
                    </a:cubicBezTo>
                    <a:cubicBezTo>
                      <a:pt x="11671" y="18374"/>
                      <a:pt x="11674" y="18303"/>
                      <a:pt x="11648" y="18243"/>
                    </a:cubicBezTo>
                    <a:cubicBezTo>
                      <a:pt x="11625" y="18188"/>
                      <a:pt x="11589" y="18136"/>
                      <a:pt x="11550" y="18085"/>
                    </a:cubicBezTo>
                    <a:cubicBezTo>
                      <a:pt x="11550" y="18085"/>
                      <a:pt x="11550" y="21574"/>
                      <a:pt x="11550" y="215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sp>
          <p:nvSpPr>
            <p:cNvPr id="41" name="Rectangle 14">
              <a:extLst>
                <a:ext uri="{FF2B5EF4-FFF2-40B4-BE49-F238E27FC236}">
                  <a16:creationId xmlns:a16="http://schemas.microsoft.com/office/drawing/2014/main" xmlns="" id="{46B6C681-51F2-4A58-804D-395EFD8CD607}"/>
                </a:ext>
              </a:extLst>
            </p:cNvPr>
            <p:cNvSpPr/>
            <p:nvPr/>
          </p:nvSpPr>
          <p:spPr>
            <a:xfrm>
              <a:off x="8456241" y="4384630"/>
              <a:ext cx="2197356" cy="38930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b">
              <a:noAutofit/>
            </a:bodyPr>
            <a:lstStyle/>
            <a:p>
              <a:pPr algn="ctr"/>
              <a:r>
                <a:rPr lang="en-US" sz="2400" b="1" dirty="0"/>
                <a:t>2019</a:t>
              </a:r>
            </a:p>
          </p:txBody>
        </p:sp>
      </p:grpSp>
      <p:grpSp>
        <p:nvGrpSpPr>
          <p:cNvPr id="44" name="千图设计师MC：ID 29795607库_组合 23">
            <a:extLst>
              <a:ext uri="{FF2B5EF4-FFF2-40B4-BE49-F238E27FC236}">
                <a16:creationId xmlns:a16="http://schemas.microsoft.com/office/drawing/2014/main" xmlns="" id="{060BDB41-8554-4A74-BAEC-88458522932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729201" y="1519351"/>
            <a:ext cx="2511898" cy="2849848"/>
            <a:chOff x="3819142" y="1924086"/>
            <a:chExt cx="2511898" cy="2849848"/>
          </a:xfrm>
        </p:grpSpPr>
        <p:sp>
          <p:nvSpPr>
            <p:cNvPr id="45" name="Rectangle 7">
              <a:extLst>
                <a:ext uri="{FF2B5EF4-FFF2-40B4-BE49-F238E27FC236}">
                  <a16:creationId xmlns:a16="http://schemas.microsoft.com/office/drawing/2014/main" xmlns="" id="{DCB18090-86E0-4A3A-B98E-E8A05EE5714B}"/>
                </a:ext>
              </a:extLst>
            </p:cNvPr>
            <p:cNvSpPr/>
            <p:nvPr/>
          </p:nvSpPr>
          <p:spPr>
            <a:xfrm>
              <a:off x="3819142" y="4384630"/>
              <a:ext cx="2197356" cy="38930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b">
              <a:noAutofit/>
            </a:bodyPr>
            <a:lstStyle/>
            <a:p>
              <a:pPr algn="ctr"/>
              <a:r>
                <a:rPr lang="en-US" sz="2400" b="1" dirty="0"/>
                <a:t>2017</a:t>
              </a:r>
            </a:p>
          </p:txBody>
        </p:sp>
        <p:grpSp>
          <p:nvGrpSpPr>
            <p:cNvPr id="46" name="Group 15">
              <a:extLst>
                <a:ext uri="{FF2B5EF4-FFF2-40B4-BE49-F238E27FC236}">
                  <a16:creationId xmlns:a16="http://schemas.microsoft.com/office/drawing/2014/main" xmlns="" id="{DDF38A02-32A5-4522-B59A-ADD93102ED36}"/>
                </a:ext>
              </a:extLst>
            </p:cNvPr>
            <p:cNvGrpSpPr/>
            <p:nvPr/>
          </p:nvGrpSpPr>
          <p:grpSpPr>
            <a:xfrm>
              <a:off x="3839095" y="1924086"/>
              <a:ext cx="2491945" cy="2152108"/>
              <a:chOff x="3839095" y="1924086"/>
              <a:chExt cx="2491945" cy="2152108"/>
            </a:xfrm>
          </p:grpSpPr>
          <p:sp>
            <p:nvSpPr>
              <p:cNvPr id="47" name="Freeform: Shape 16">
                <a:extLst>
                  <a:ext uri="{FF2B5EF4-FFF2-40B4-BE49-F238E27FC236}">
                    <a16:creationId xmlns:a16="http://schemas.microsoft.com/office/drawing/2014/main" xmlns="" id="{4311B619-2A17-4E22-A428-A17ED1F8A113}"/>
                  </a:ext>
                </a:extLst>
              </p:cNvPr>
              <p:cNvSpPr/>
              <p:nvPr/>
            </p:nvSpPr>
            <p:spPr>
              <a:xfrm>
                <a:off x="3839095" y="1924086"/>
                <a:ext cx="2491945" cy="2152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lnTo>
                      <a:pt x="18781" y="8915"/>
                    </a:lnTo>
                    <a:lnTo>
                      <a:pt x="18480" y="8714"/>
                    </a:lnTo>
                    <a:cubicBezTo>
                      <a:pt x="17640" y="3748"/>
                      <a:pt x="13862" y="0"/>
                      <a:pt x="9327" y="0"/>
                    </a:cubicBezTo>
                    <a:cubicBezTo>
                      <a:pt x="4176" y="0"/>
                      <a:pt x="0" y="4835"/>
                      <a:pt x="0" y="10800"/>
                    </a:cubicBezTo>
                    <a:cubicBezTo>
                      <a:pt x="0" y="16765"/>
                      <a:pt x="4176" y="21600"/>
                      <a:pt x="9327" y="21600"/>
                    </a:cubicBezTo>
                    <a:cubicBezTo>
                      <a:pt x="13862" y="21600"/>
                      <a:pt x="17640" y="17852"/>
                      <a:pt x="18480" y="12886"/>
                    </a:cubicBezTo>
                    <a:lnTo>
                      <a:pt x="18781" y="12685"/>
                    </a:lnTo>
                    <a:cubicBezTo>
                      <a:pt x="18781" y="12685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48" name="Freeform: Shape 17">
                <a:extLst>
                  <a:ext uri="{FF2B5EF4-FFF2-40B4-BE49-F238E27FC236}">
                    <a16:creationId xmlns:a16="http://schemas.microsoft.com/office/drawing/2014/main" xmlns="" id="{6A1916FC-0FBC-49AD-81F6-72150691B697}"/>
                  </a:ext>
                </a:extLst>
              </p:cNvPr>
              <p:cNvSpPr/>
              <p:nvPr/>
            </p:nvSpPr>
            <p:spPr>
              <a:xfrm>
                <a:off x="4603013" y="2736164"/>
                <a:ext cx="629614" cy="553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071" y="8035"/>
                    </a:moveTo>
                    <a:lnTo>
                      <a:pt x="11327" y="9235"/>
                    </a:lnTo>
                    <a:lnTo>
                      <a:pt x="14583" y="4904"/>
                    </a:lnTo>
                    <a:lnTo>
                      <a:pt x="15088" y="4330"/>
                    </a:lnTo>
                    <a:lnTo>
                      <a:pt x="17289" y="6157"/>
                    </a:lnTo>
                    <a:lnTo>
                      <a:pt x="17289" y="3078"/>
                    </a:lnTo>
                    <a:lnTo>
                      <a:pt x="17289" y="0"/>
                    </a:lnTo>
                    <a:lnTo>
                      <a:pt x="14583" y="626"/>
                    </a:lnTo>
                    <a:lnTo>
                      <a:pt x="11878" y="1200"/>
                    </a:lnTo>
                    <a:lnTo>
                      <a:pt x="14033" y="3704"/>
                    </a:lnTo>
                    <a:lnTo>
                      <a:pt x="10777" y="7409"/>
                    </a:lnTo>
                    <a:lnTo>
                      <a:pt x="7567" y="6157"/>
                    </a:lnTo>
                    <a:lnTo>
                      <a:pt x="5411" y="10487"/>
                    </a:lnTo>
                    <a:lnTo>
                      <a:pt x="2155" y="9235"/>
                    </a:lnTo>
                    <a:lnTo>
                      <a:pt x="550" y="14817"/>
                    </a:lnTo>
                    <a:lnTo>
                      <a:pt x="0" y="16017"/>
                    </a:lnTo>
                    <a:lnTo>
                      <a:pt x="1055" y="16643"/>
                    </a:lnTo>
                    <a:lnTo>
                      <a:pt x="2706" y="11113"/>
                    </a:lnTo>
                    <a:lnTo>
                      <a:pt x="5916" y="12313"/>
                    </a:lnTo>
                    <a:lnTo>
                      <a:pt x="8071" y="8035"/>
                    </a:lnTo>
                    <a:lnTo>
                      <a:pt x="8071" y="8035"/>
                    </a:lnTo>
                    <a:close/>
                    <a:moveTo>
                      <a:pt x="6466" y="21600"/>
                    </a:moveTo>
                    <a:lnTo>
                      <a:pt x="6466" y="16643"/>
                    </a:lnTo>
                    <a:lnTo>
                      <a:pt x="3761" y="16643"/>
                    </a:lnTo>
                    <a:lnTo>
                      <a:pt x="3761" y="21600"/>
                    </a:lnTo>
                    <a:lnTo>
                      <a:pt x="6466" y="21600"/>
                    </a:lnTo>
                    <a:lnTo>
                      <a:pt x="6466" y="21600"/>
                    </a:lnTo>
                    <a:close/>
                    <a:moveTo>
                      <a:pt x="10227" y="21600"/>
                    </a:moveTo>
                    <a:lnTo>
                      <a:pt x="7567" y="21600"/>
                    </a:lnTo>
                    <a:lnTo>
                      <a:pt x="7567" y="14817"/>
                    </a:lnTo>
                    <a:lnTo>
                      <a:pt x="10227" y="14817"/>
                    </a:lnTo>
                    <a:lnTo>
                      <a:pt x="10227" y="21600"/>
                    </a:lnTo>
                    <a:lnTo>
                      <a:pt x="10227" y="21600"/>
                    </a:lnTo>
                    <a:close/>
                    <a:moveTo>
                      <a:pt x="14033" y="21600"/>
                    </a:moveTo>
                    <a:lnTo>
                      <a:pt x="11327" y="21600"/>
                    </a:lnTo>
                    <a:lnTo>
                      <a:pt x="11327" y="12313"/>
                    </a:lnTo>
                    <a:lnTo>
                      <a:pt x="14033" y="12313"/>
                    </a:lnTo>
                    <a:lnTo>
                      <a:pt x="14033" y="21600"/>
                    </a:lnTo>
                    <a:lnTo>
                      <a:pt x="14033" y="21600"/>
                    </a:lnTo>
                    <a:close/>
                    <a:moveTo>
                      <a:pt x="17794" y="21600"/>
                    </a:moveTo>
                    <a:lnTo>
                      <a:pt x="15088" y="21600"/>
                    </a:lnTo>
                    <a:lnTo>
                      <a:pt x="15088" y="9861"/>
                    </a:lnTo>
                    <a:lnTo>
                      <a:pt x="17794" y="9861"/>
                    </a:lnTo>
                    <a:lnTo>
                      <a:pt x="17794" y="21600"/>
                    </a:lnTo>
                    <a:lnTo>
                      <a:pt x="17794" y="21600"/>
                    </a:lnTo>
                    <a:close/>
                    <a:moveTo>
                      <a:pt x="18894" y="6783"/>
                    </a:moveTo>
                    <a:lnTo>
                      <a:pt x="18894" y="21600"/>
                    </a:lnTo>
                    <a:lnTo>
                      <a:pt x="21600" y="21600"/>
                    </a:lnTo>
                    <a:lnTo>
                      <a:pt x="21600" y="6783"/>
                    </a:lnTo>
                    <a:lnTo>
                      <a:pt x="18894" y="6783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</p:grpSp>
      <p:grpSp>
        <p:nvGrpSpPr>
          <p:cNvPr id="49" name="千图设计师MC：ID 29795607库_组合 1">
            <a:extLst>
              <a:ext uri="{FF2B5EF4-FFF2-40B4-BE49-F238E27FC236}">
                <a16:creationId xmlns:a16="http://schemas.microsoft.com/office/drawing/2014/main" xmlns="" id="{74C3A6A4-6175-48B1-98DF-49ACAA68390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446867" y="1519351"/>
            <a:ext cx="2491953" cy="2869289"/>
            <a:chOff x="1536808" y="1924086"/>
            <a:chExt cx="2491953" cy="2869289"/>
          </a:xfrm>
        </p:grpSpPr>
        <p:sp>
          <p:nvSpPr>
            <p:cNvPr id="50" name="TextBox 4">
              <a:extLst>
                <a:ext uri="{FF2B5EF4-FFF2-40B4-BE49-F238E27FC236}">
                  <a16:creationId xmlns:a16="http://schemas.microsoft.com/office/drawing/2014/main" xmlns="" id="{4903C49F-FEC4-48B9-BED2-07B2BDFCF550}"/>
                </a:ext>
              </a:extLst>
            </p:cNvPr>
            <p:cNvSpPr txBox="1">
              <a:spLocks/>
            </p:cNvSpPr>
            <p:nvPr/>
          </p:nvSpPr>
          <p:spPr>
            <a:xfrm>
              <a:off x="2248964" y="4384630"/>
              <a:ext cx="692525" cy="40874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b">
              <a:noAutofit/>
            </a:bodyPr>
            <a:lstStyle/>
            <a:p>
              <a:r>
                <a:rPr lang="en-US" sz="2400" b="1" dirty="0">
                  <a:solidFill>
                    <a:schemeClr val="tx1"/>
                  </a:solidFill>
                </a:rPr>
                <a:t>2016</a:t>
              </a:r>
            </a:p>
          </p:txBody>
        </p:sp>
        <p:grpSp>
          <p:nvGrpSpPr>
            <p:cNvPr id="51" name="Group 18">
              <a:extLst>
                <a:ext uri="{FF2B5EF4-FFF2-40B4-BE49-F238E27FC236}">
                  <a16:creationId xmlns:a16="http://schemas.microsoft.com/office/drawing/2014/main" xmlns="" id="{22F89C4D-0127-4151-A708-847BB502BF8F}"/>
                </a:ext>
              </a:extLst>
            </p:cNvPr>
            <p:cNvGrpSpPr/>
            <p:nvPr/>
          </p:nvGrpSpPr>
          <p:grpSpPr>
            <a:xfrm>
              <a:off x="1536808" y="1924086"/>
              <a:ext cx="2491953" cy="2152108"/>
              <a:chOff x="1536808" y="1924086"/>
              <a:chExt cx="2491953" cy="2152108"/>
            </a:xfrm>
          </p:grpSpPr>
          <p:sp>
            <p:nvSpPr>
              <p:cNvPr id="54" name="Freeform: Shape 19">
                <a:extLst>
                  <a:ext uri="{FF2B5EF4-FFF2-40B4-BE49-F238E27FC236}">
                    <a16:creationId xmlns:a16="http://schemas.microsoft.com/office/drawing/2014/main" xmlns="" id="{67B4099F-E524-4FC7-95B0-B50DDF602599}"/>
                  </a:ext>
                </a:extLst>
              </p:cNvPr>
              <p:cNvSpPr/>
              <p:nvPr/>
            </p:nvSpPr>
            <p:spPr>
              <a:xfrm>
                <a:off x="1536808" y="1924086"/>
                <a:ext cx="2491953" cy="2152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lnTo>
                      <a:pt x="18781" y="8915"/>
                    </a:lnTo>
                    <a:lnTo>
                      <a:pt x="18480" y="8714"/>
                    </a:lnTo>
                    <a:cubicBezTo>
                      <a:pt x="17640" y="3748"/>
                      <a:pt x="13862" y="0"/>
                      <a:pt x="9327" y="0"/>
                    </a:cubicBezTo>
                    <a:cubicBezTo>
                      <a:pt x="4176" y="0"/>
                      <a:pt x="0" y="4835"/>
                      <a:pt x="0" y="10800"/>
                    </a:cubicBezTo>
                    <a:cubicBezTo>
                      <a:pt x="0" y="16765"/>
                      <a:pt x="4176" y="21600"/>
                      <a:pt x="9327" y="21600"/>
                    </a:cubicBezTo>
                    <a:cubicBezTo>
                      <a:pt x="13862" y="21600"/>
                      <a:pt x="17640" y="17852"/>
                      <a:pt x="18480" y="12886"/>
                    </a:cubicBezTo>
                    <a:lnTo>
                      <a:pt x="18781" y="12685"/>
                    </a:lnTo>
                    <a:cubicBezTo>
                      <a:pt x="18781" y="12685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5" name="Freeform: Shape 20">
                <a:extLst>
                  <a:ext uri="{FF2B5EF4-FFF2-40B4-BE49-F238E27FC236}">
                    <a16:creationId xmlns:a16="http://schemas.microsoft.com/office/drawing/2014/main" xmlns="" id="{78B290BB-A030-4962-B794-E62993BBB4AD}"/>
                  </a:ext>
                </a:extLst>
              </p:cNvPr>
              <p:cNvSpPr/>
              <p:nvPr/>
            </p:nvSpPr>
            <p:spPr>
              <a:xfrm>
                <a:off x="2248964" y="2653163"/>
                <a:ext cx="694415" cy="693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0" h="21554" extrusionOk="0">
                    <a:moveTo>
                      <a:pt x="17094" y="18162"/>
                    </a:moveTo>
                    <a:lnTo>
                      <a:pt x="11180" y="15745"/>
                    </a:lnTo>
                    <a:lnTo>
                      <a:pt x="16926" y="6160"/>
                    </a:lnTo>
                    <a:lnTo>
                      <a:pt x="6551" y="13845"/>
                    </a:lnTo>
                    <a:lnTo>
                      <a:pt x="2514" y="12197"/>
                    </a:lnTo>
                    <a:lnTo>
                      <a:pt x="19750" y="2250"/>
                    </a:lnTo>
                    <a:cubicBezTo>
                      <a:pt x="19750" y="2250"/>
                      <a:pt x="17094" y="18162"/>
                      <a:pt x="17094" y="18162"/>
                    </a:cubicBezTo>
                    <a:close/>
                    <a:moveTo>
                      <a:pt x="21204" y="134"/>
                    </a:moveTo>
                    <a:cubicBezTo>
                      <a:pt x="20964" y="-34"/>
                      <a:pt x="20641" y="-46"/>
                      <a:pt x="20388" y="110"/>
                    </a:cubicBezTo>
                    <a:lnTo>
                      <a:pt x="386" y="11655"/>
                    </a:lnTo>
                    <a:cubicBezTo>
                      <a:pt x="134" y="11800"/>
                      <a:pt x="-23" y="12078"/>
                      <a:pt x="2" y="12366"/>
                    </a:cubicBezTo>
                    <a:cubicBezTo>
                      <a:pt x="26" y="12667"/>
                      <a:pt x="206" y="12919"/>
                      <a:pt x="482" y="13028"/>
                    </a:cubicBezTo>
                    <a:lnTo>
                      <a:pt x="6155" y="15348"/>
                    </a:lnTo>
                    <a:lnTo>
                      <a:pt x="6155" y="20785"/>
                    </a:lnTo>
                    <a:cubicBezTo>
                      <a:pt x="6155" y="21096"/>
                      <a:pt x="6347" y="21386"/>
                      <a:pt x="6648" y="21505"/>
                    </a:cubicBezTo>
                    <a:cubicBezTo>
                      <a:pt x="6733" y="21542"/>
                      <a:pt x="6829" y="21554"/>
                      <a:pt x="6925" y="21554"/>
                    </a:cubicBezTo>
                    <a:cubicBezTo>
                      <a:pt x="7142" y="21554"/>
                      <a:pt x="7345" y="21470"/>
                      <a:pt x="7490" y="21301"/>
                    </a:cubicBezTo>
                    <a:lnTo>
                      <a:pt x="11072" y="17368"/>
                    </a:lnTo>
                    <a:lnTo>
                      <a:pt x="17406" y="19955"/>
                    </a:lnTo>
                    <a:cubicBezTo>
                      <a:pt x="17503" y="19990"/>
                      <a:pt x="17598" y="20014"/>
                      <a:pt x="17695" y="20014"/>
                    </a:cubicBezTo>
                    <a:cubicBezTo>
                      <a:pt x="17827" y="20014"/>
                      <a:pt x="17959" y="19978"/>
                      <a:pt x="18069" y="19919"/>
                    </a:cubicBezTo>
                    <a:cubicBezTo>
                      <a:pt x="18272" y="19798"/>
                      <a:pt x="18416" y="19605"/>
                      <a:pt x="18453" y="19377"/>
                    </a:cubicBezTo>
                    <a:lnTo>
                      <a:pt x="21530" y="904"/>
                    </a:lnTo>
                    <a:cubicBezTo>
                      <a:pt x="21577" y="603"/>
                      <a:pt x="21456" y="314"/>
                      <a:pt x="21204" y="1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</p:grpSp>
      <p:sp>
        <p:nvSpPr>
          <p:cNvPr id="56" name="išľíďè">
            <a:extLst>
              <a:ext uri="{FF2B5EF4-FFF2-40B4-BE49-F238E27FC236}">
                <a16:creationId xmlns:a16="http://schemas.microsoft.com/office/drawing/2014/main" xmlns="" id="{872AACDF-5FA0-44B1-85E6-88067DCF5056}"/>
              </a:ext>
            </a:extLst>
          </p:cNvPr>
          <p:cNvSpPr/>
          <p:nvPr/>
        </p:nvSpPr>
        <p:spPr bwMode="auto">
          <a:xfrm>
            <a:off x="1396900" y="5271116"/>
            <a:ext cx="21803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7" name="iSlíďè">
            <a:extLst>
              <a:ext uri="{FF2B5EF4-FFF2-40B4-BE49-F238E27FC236}">
                <a16:creationId xmlns:a16="http://schemas.microsoft.com/office/drawing/2014/main" xmlns="" id="{1539F83C-58E0-4C69-87FC-6E3F760370FA}"/>
              </a:ext>
            </a:extLst>
          </p:cNvPr>
          <p:cNvSpPr txBox="1"/>
          <p:nvPr/>
        </p:nvSpPr>
        <p:spPr bwMode="auto">
          <a:xfrm>
            <a:off x="1834049" y="4832680"/>
            <a:ext cx="1306003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关注公众号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9" name="iSlíďè">
            <a:extLst>
              <a:ext uri="{FF2B5EF4-FFF2-40B4-BE49-F238E27FC236}">
                <a16:creationId xmlns:a16="http://schemas.microsoft.com/office/drawing/2014/main" xmlns="" id="{2774CDD5-BAD1-4F0D-828C-0926CADE6892}"/>
              </a:ext>
            </a:extLst>
          </p:cNvPr>
          <p:cNvSpPr txBox="1"/>
          <p:nvPr/>
        </p:nvSpPr>
        <p:spPr bwMode="auto">
          <a:xfrm>
            <a:off x="4165153" y="4832680"/>
            <a:ext cx="1325451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+mn-ea"/>
              </a:rPr>
              <a:t>关注公众号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+mn-ea"/>
            </a:endParaRPr>
          </a:p>
        </p:txBody>
      </p:sp>
      <p:sp>
        <p:nvSpPr>
          <p:cNvPr id="61" name="iSlíďè">
            <a:extLst>
              <a:ext uri="{FF2B5EF4-FFF2-40B4-BE49-F238E27FC236}">
                <a16:creationId xmlns:a16="http://schemas.microsoft.com/office/drawing/2014/main" xmlns="" id="{46D09E7D-DFA7-437E-98DC-B139B85D2360}"/>
              </a:ext>
            </a:extLst>
          </p:cNvPr>
          <p:cNvSpPr txBox="1"/>
          <p:nvPr/>
        </p:nvSpPr>
        <p:spPr bwMode="auto">
          <a:xfrm>
            <a:off x="6471690" y="4827337"/>
            <a:ext cx="1306003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+mn-ea"/>
              </a:rPr>
              <a:t>关注公众号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+mn-ea"/>
            </a:endParaRPr>
          </a:p>
        </p:txBody>
      </p:sp>
      <p:sp>
        <p:nvSpPr>
          <p:cNvPr id="63" name="iSlíďè">
            <a:extLst>
              <a:ext uri="{FF2B5EF4-FFF2-40B4-BE49-F238E27FC236}">
                <a16:creationId xmlns:a16="http://schemas.microsoft.com/office/drawing/2014/main" xmlns="" id="{5E28B8D2-AAE9-4287-9A05-B47406D19128}"/>
              </a:ext>
            </a:extLst>
          </p:cNvPr>
          <p:cNvSpPr txBox="1"/>
          <p:nvPr/>
        </p:nvSpPr>
        <p:spPr bwMode="auto">
          <a:xfrm>
            <a:off x="8802794" y="4832680"/>
            <a:ext cx="1324367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+mn-ea"/>
              </a:rPr>
              <a:t>关注公众号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+mn-ea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575B445A-3F98-4C2E-B86A-A37F1A37F9C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  <p:sp>
        <p:nvSpPr>
          <p:cNvPr id="52" name="išľíďè">
            <a:extLst>
              <a:ext uri="{FF2B5EF4-FFF2-40B4-BE49-F238E27FC236}">
                <a16:creationId xmlns:a16="http://schemas.microsoft.com/office/drawing/2014/main" xmlns="" id="{A3BA7382-8748-42A1-9B6F-EBE09BD0D43B}"/>
              </a:ext>
            </a:extLst>
          </p:cNvPr>
          <p:cNvSpPr/>
          <p:nvPr/>
        </p:nvSpPr>
        <p:spPr bwMode="auto">
          <a:xfrm>
            <a:off x="3749154" y="5271116"/>
            <a:ext cx="21803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3" name="išľíďè">
            <a:extLst>
              <a:ext uri="{FF2B5EF4-FFF2-40B4-BE49-F238E27FC236}">
                <a16:creationId xmlns:a16="http://schemas.microsoft.com/office/drawing/2014/main" xmlns="" id="{53D23209-20CF-48F8-96C8-E0E84F9955E7}"/>
              </a:ext>
            </a:extLst>
          </p:cNvPr>
          <p:cNvSpPr/>
          <p:nvPr/>
        </p:nvSpPr>
        <p:spPr bwMode="auto">
          <a:xfrm>
            <a:off x="6101408" y="5271116"/>
            <a:ext cx="21803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64" name="išľíďè">
            <a:extLst>
              <a:ext uri="{FF2B5EF4-FFF2-40B4-BE49-F238E27FC236}">
                <a16:creationId xmlns:a16="http://schemas.microsoft.com/office/drawing/2014/main" xmlns="" id="{9DC4533D-68F0-4DC3-B7B9-06A66216ECDF}"/>
              </a:ext>
            </a:extLst>
          </p:cNvPr>
          <p:cNvSpPr/>
          <p:nvPr/>
        </p:nvSpPr>
        <p:spPr bwMode="auto">
          <a:xfrm>
            <a:off x="8453662" y="5271116"/>
            <a:ext cx="21803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9490443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9" grpId="0"/>
      <p:bldP spid="61" grpId="0"/>
      <p:bldP spid="63" grpId="0"/>
      <p:bldP spid="52" grpId="0"/>
      <p:bldP spid="53" grpId="0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27"/>
          <p:cNvSpPr/>
          <p:nvPr/>
        </p:nvSpPr>
        <p:spPr>
          <a:xfrm>
            <a:off x="1358462" y="3376123"/>
            <a:ext cx="2208245" cy="288032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燕尾形 28"/>
          <p:cNvSpPr/>
          <p:nvPr/>
        </p:nvSpPr>
        <p:spPr>
          <a:xfrm>
            <a:off x="3806734" y="3376123"/>
            <a:ext cx="2208245" cy="288032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燕尾形 29"/>
          <p:cNvSpPr/>
          <p:nvPr/>
        </p:nvSpPr>
        <p:spPr>
          <a:xfrm>
            <a:off x="6275110" y="3376123"/>
            <a:ext cx="2208245" cy="288032"/>
          </a:xfrm>
          <a:prstGeom prst="chevron">
            <a:avLst/>
          </a:prstGeom>
          <a:solidFill>
            <a:schemeClr val="accent3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燕尾形 30"/>
          <p:cNvSpPr/>
          <p:nvPr/>
        </p:nvSpPr>
        <p:spPr>
          <a:xfrm>
            <a:off x="8743486" y="3376123"/>
            <a:ext cx="2208245" cy="288032"/>
          </a:xfrm>
          <a:prstGeom prst="chevron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Freeform 197"/>
          <p:cNvSpPr>
            <a:spLocks noChangeAspect="1" noEditPoints="1"/>
          </p:cNvSpPr>
          <p:nvPr/>
        </p:nvSpPr>
        <p:spPr bwMode="auto">
          <a:xfrm>
            <a:off x="8037238" y="1222389"/>
            <a:ext cx="446117" cy="480000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" name="Freeform 234"/>
          <p:cNvSpPr>
            <a:spLocks noChangeAspect="1"/>
          </p:cNvSpPr>
          <p:nvPr/>
        </p:nvSpPr>
        <p:spPr bwMode="auto">
          <a:xfrm>
            <a:off x="3069360" y="1167053"/>
            <a:ext cx="497348" cy="480000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cxnSp>
        <p:nvCxnSpPr>
          <p:cNvPr id="8" name="直接连接符 17"/>
          <p:cNvCxnSpPr/>
          <p:nvPr/>
        </p:nvCxnSpPr>
        <p:spPr>
          <a:xfrm>
            <a:off x="10688396" y="3664155"/>
            <a:ext cx="0" cy="165416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</p:cxnSp>
      <p:cxnSp>
        <p:nvCxnSpPr>
          <p:cNvPr id="9" name="直接连接符 18"/>
          <p:cNvCxnSpPr/>
          <p:nvPr/>
        </p:nvCxnSpPr>
        <p:spPr>
          <a:xfrm>
            <a:off x="8260296" y="1721963"/>
            <a:ext cx="0" cy="165416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</p:cxnSp>
      <p:cxnSp>
        <p:nvCxnSpPr>
          <p:cNvPr id="10" name="直接连接符 19"/>
          <p:cNvCxnSpPr/>
          <p:nvPr/>
        </p:nvCxnSpPr>
        <p:spPr>
          <a:xfrm>
            <a:off x="5771201" y="3664155"/>
            <a:ext cx="0" cy="165416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</p:cxnSp>
      <p:cxnSp>
        <p:nvCxnSpPr>
          <p:cNvPr id="11" name="直接连接符 20"/>
          <p:cNvCxnSpPr/>
          <p:nvPr/>
        </p:nvCxnSpPr>
        <p:spPr>
          <a:xfrm>
            <a:off x="3318034" y="1702389"/>
            <a:ext cx="0" cy="165416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</p:cxnSp>
      <p:sp>
        <p:nvSpPr>
          <p:cNvPr id="12" name="KSO_Shape"/>
          <p:cNvSpPr>
            <a:spLocks/>
          </p:cNvSpPr>
          <p:nvPr/>
        </p:nvSpPr>
        <p:spPr bwMode="auto">
          <a:xfrm>
            <a:off x="10425061" y="5332829"/>
            <a:ext cx="526670" cy="534207"/>
          </a:xfrm>
          <a:custGeom>
            <a:avLst/>
            <a:gdLst>
              <a:gd name="T0" fmla="*/ 1628324 w 3235"/>
              <a:gd name="T1" fmla="*/ 943562 h 3280"/>
              <a:gd name="T2" fmla="*/ 889923 w 3235"/>
              <a:gd name="T3" fmla="*/ 1681834 h 3280"/>
              <a:gd name="T4" fmla="*/ 715343 w 3235"/>
              <a:gd name="T5" fmla="*/ 1780637 h 3280"/>
              <a:gd name="T6" fmla="*/ 789457 w 3235"/>
              <a:gd name="T7" fmla="*/ 1662623 h 3280"/>
              <a:gd name="T8" fmla="*/ 847651 w 3235"/>
              <a:gd name="T9" fmla="*/ 1618711 h 3280"/>
              <a:gd name="T10" fmla="*/ 1231948 w 3235"/>
              <a:gd name="T11" fmla="*/ 1234480 h 3280"/>
              <a:gd name="T12" fmla="*/ 978861 w 3235"/>
              <a:gd name="T13" fmla="*/ 981436 h 3280"/>
              <a:gd name="T14" fmla="*/ 1348336 w 3235"/>
              <a:gd name="T15" fmla="*/ 612574 h 3280"/>
              <a:gd name="T16" fmla="*/ 1348336 w 3235"/>
              <a:gd name="T17" fmla="*/ 536277 h 3280"/>
              <a:gd name="T18" fmla="*/ 1271476 w 3235"/>
              <a:gd name="T19" fmla="*/ 536277 h 3280"/>
              <a:gd name="T20" fmla="*/ 902550 w 3235"/>
              <a:gd name="T21" fmla="*/ 905139 h 3280"/>
              <a:gd name="T22" fmla="*/ 828436 w 3235"/>
              <a:gd name="T23" fmla="*/ 831037 h 3280"/>
              <a:gd name="T24" fmla="*/ 828436 w 3235"/>
              <a:gd name="T25" fmla="*/ 674051 h 3280"/>
              <a:gd name="T26" fmla="*/ 1093601 w 3235"/>
              <a:gd name="T27" fmla="*/ 408932 h 3280"/>
              <a:gd name="T28" fmla="*/ 1628324 w 3235"/>
              <a:gd name="T29" fmla="*/ 408932 h 3280"/>
              <a:gd name="T30" fmla="*/ 1628324 w 3235"/>
              <a:gd name="T31" fmla="*/ 943562 h 3280"/>
              <a:gd name="T32" fmla="*/ 828436 w 3235"/>
              <a:gd name="T33" fmla="*/ 1132384 h 3280"/>
              <a:gd name="T34" fmla="*/ 828436 w 3235"/>
              <a:gd name="T35" fmla="*/ 979240 h 3280"/>
              <a:gd name="T36" fmla="*/ 902550 w 3235"/>
              <a:gd name="T37" fmla="*/ 905139 h 3280"/>
              <a:gd name="T38" fmla="*/ 978861 w 3235"/>
              <a:gd name="T39" fmla="*/ 981436 h 3280"/>
              <a:gd name="T40" fmla="*/ 828436 w 3235"/>
              <a:gd name="T41" fmla="*/ 1132384 h 3280"/>
              <a:gd name="T42" fmla="*/ 378259 w 3235"/>
              <a:gd name="T43" fmla="*/ 1800397 h 3280"/>
              <a:gd name="T44" fmla="*/ 0 w 3235"/>
              <a:gd name="T45" fmla="*/ 1422204 h 3280"/>
              <a:gd name="T46" fmla="*/ 0 w 3235"/>
              <a:gd name="T47" fmla="*/ 378193 h 3280"/>
              <a:gd name="T48" fmla="*/ 378259 w 3235"/>
              <a:gd name="T49" fmla="*/ 0 h 3280"/>
              <a:gd name="T50" fmla="*/ 756517 w 3235"/>
              <a:gd name="T51" fmla="*/ 378193 h 3280"/>
              <a:gd name="T52" fmla="*/ 756517 w 3235"/>
              <a:gd name="T53" fmla="*/ 1422204 h 3280"/>
              <a:gd name="T54" fmla="*/ 378259 w 3235"/>
              <a:gd name="T55" fmla="*/ 1800397 h 3280"/>
              <a:gd name="T56" fmla="*/ 682403 w 3235"/>
              <a:gd name="T57" fmla="*/ 393013 h 3280"/>
              <a:gd name="T58" fmla="*/ 378259 w 3235"/>
              <a:gd name="T59" fmla="*/ 94960 h 3280"/>
              <a:gd name="T60" fmla="*/ 71370 w 3235"/>
              <a:gd name="T61" fmla="*/ 393013 h 3280"/>
              <a:gd name="T62" fmla="*/ 71370 w 3235"/>
              <a:gd name="T63" fmla="*/ 936426 h 3280"/>
              <a:gd name="T64" fmla="*/ 216305 w 3235"/>
              <a:gd name="T65" fmla="*/ 936426 h 3280"/>
              <a:gd name="T66" fmla="*/ 216305 w 3235"/>
              <a:gd name="T67" fmla="*/ 1458431 h 3280"/>
              <a:gd name="T68" fmla="*/ 270106 w 3235"/>
              <a:gd name="T69" fmla="*/ 1512224 h 3280"/>
              <a:gd name="T70" fmla="*/ 324457 w 3235"/>
              <a:gd name="T71" fmla="*/ 1458431 h 3280"/>
              <a:gd name="T72" fmla="*/ 324457 w 3235"/>
              <a:gd name="T73" fmla="*/ 936426 h 3280"/>
              <a:gd name="T74" fmla="*/ 682403 w 3235"/>
              <a:gd name="T75" fmla="*/ 936426 h 3280"/>
              <a:gd name="T76" fmla="*/ 682403 w 3235"/>
              <a:gd name="T77" fmla="*/ 393013 h 3280"/>
              <a:gd name="T78" fmla="*/ 270106 w 3235"/>
              <a:gd name="T79" fmla="*/ 360079 h 3280"/>
              <a:gd name="T80" fmla="*/ 324457 w 3235"/>
              <a:gd name="T81" fmla="*/ 413872 h 3280"/>
              <a:gd name="T82" fmla="*/ 324457 w 3235"/>
              <a:gd name="T83" fmla="*/ 936426 h 3280"/>
              <a:gd name="T84" fmla="*/ 216305 w 3235"/>
              <a:gd name="T85" fmla="*/ 936426 h 3280"/>
              <a:gd name="T86" fmla="*/ 216305 w 3235"/>
              <a:gd name="T87" fmla="*/ 413872 h 3280"/>
              <a:gd name="T88" fmla="*/ 270106 w 3235"/>
              <a:gd name="T89" fmla="*/ 360079 h 328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235" h="3280">
                <a:moveTo>
                  <a:pt x="2966" y="1719"/>
                </a:moveTo>
                <a:cubicBezTo>
                  <a:pt x="1621" y="3064"/>
                  <a:pt x="1621" y="3064"/>
                  <a:pt x="1621" y="3064"/>
                </a:cubicBezTo>
                <a:cubicBezTo>
                  <a:pt x="1530" y="3155"/>
                  <a:pt x="1420" y="3214"/>
                  <a:pt x="1303" y="3244"/>
                </a:cubicBezTo>
                <a:cubicBezTo>
                  <a:pt x="1359" y="3180"/>
                  <a:pt x="1404" y="3107"/>
                  <a:pt x="1438" y="3029"/>
                </a:cubicBezTo>
                <a:cubicBezTo>
                  <a:pt x="1476" y="3007"/>
                  <a:pt x="1512" y="2981"/>
                  <a:pt x="1544" y="2949"/>
                </a:cubicBezTo>
                <a:cubicBezTo>
                  <a:pt x="2244" y="2249"/>
                  <a:pt x="2244" y="2249"/>
                  <a:pt x="2244" y="2249"/>
                </a:cubicBezTo>
                <a:cubicBezTo>
                  <a:pt x="1783" y="1788"/>
                  <a:pt x="1783" y="1788"/>
                  <a:pt x="1783" y="1788"/>
                </a:cubicBezTo>
                <a:cubicBezTo>
                  <a:pt x="2456" y="1116"/>
                  <a:pt x="2456" y="1116"/>
                  <a:pt x="2456" y="1116"/>
                </a:cubicBezTo>
                <a:cubicBezTo>
                  <a:pt x="2494" y="1078"/>
                  <a:pt x="2494" y="1015"/>
                  <a:pt x="2456" y="977"/>
                </a:cubicBezTo>
                <a:cubicBezTo>
                  <a:pt x="2417" y="938"/>
                  <a:pt x="2355" y="938"/>
                  <a:pt x="2316" y="977"/>
                </a:cubicBezTo>
                <a:cubicBezTo>
                  <a:pt x="1644" y="1649"/>
                  <a:pt x="1644" y="1649"/>
                  <a:pt x="1644" y="1649"/>
                </a:cubicBezTo>
                <a:cubicBezTo>
                  <a:pt x="1509" y="1514"/>
                  <a:pt x="1509" y="1514"/>
                  <a:pt x="1509" y="1514"/>
                </a:cubicBezTo>
                <a:cubicBezTo>
                  <a:pt x="1509" y="1228"/>
                  <a:pt x="1509" y="1228"/>
                  <a:pt x="1509" y="1228"/>
                </a:cubicBezTo>
                <a:cubicBezTo>
                  <a:pt x="1992" y="745"/>
                  <a:pt x="1992" y="745"/>
                  <a:pt x="1992" y="745"/>
                </a:cubicBezTo>
                <a:cubicBezTo>
                  <a:pt x="2261" y="476"/>
                  <a:pt x="2697" y="476"/>
                  <a:pt x="2966" y="745"/>
                </a:cubicBezTo>
                <a:cubicBezTo>
                  <a:pt x="3235" y="1014"/>
                  <a:pt x="3235" y="1450"/>
                  <a:pt x="2966" y="1719"/>
                </a:cubicBezTo>
                <a:close/>
                <a:moveTo>
                  <a:pt x="1509" y="2063"/>
                </a:moveTo>
                <a:cubicBezTo>
                  <a:pt x="1509" y="1784"/>
                  <a:pt x="1509" y="1784"/>
                  <a:pt x="1509" y="1784"/>
                </a:cubicBezTo>
                <a:cubicBezTo>
                  <a:pt x="1644" y="1649"/>
                  <a:pt x="1644" y="1649"/>
                  <a:pt x="1644" y="1649"/>
                </a:cubicBezTo>
                <a:cubicBezTo>
                  <a:pt x="1783" y="1788"/>
                  <a:pt x="1783" y="1788"/>
                  <a:pt x="1783" y="1788"/>
                </a:cubicBezTo>
                <a:lnTo>
                  <a:pt x="1509" y="2063"/>
                </a:lnTo>
                <a:close/>
                <a:moveTo>
                  <a:pt x="689" y="3280"/>
                </a:moveTo>
                <a:cubicBezTo>
                  <a:pt x="309" y="3280"/>
                  <a:pt x="0" y="2971"/>
                  <a:pt x="0" y="2591"/>
                </a:cubicBezTo>
                <a:cubicBezTo>
                  <a:pt x="0" y="689"/>
                  <a:pt x="0" y="689"/>
                  <a:pt x="0" y="689"/>
                </a:cubicBezTo>
                <a:cubicBezTo>
                  <a:pt x="0" y="308"/>
                  <a:pt x="309" y="0"/>
                  <a:pt x="689" y="0"/>
                </a:cubicBezTo>
                <a:cubicBezTo>
                  <a:pt x="1069" y="0"/>
                  <a:pt x="1378" y="308"/>
                  <a:pt x="1378" y="689"/>
                </a:cubicBezTo>
                <a:cubicBezTo>
                  <a:pt x="1378" y="2591"/>
                  <a:pt x="1378" y="2591"/>
                  <a:pt x="1378" y="2591"/>
                </a:cubicBezTo>
                <a:cubicBezTo>
                  <a:pt x="1378" y="2971"/>
                  <a:pt x="1069" y="3280"/>
                  <a:pt x="689" y="3280"/>
                </a:cubicBezTo>
                <a:close/>
                <a:moveTo>
                  <a:pt x="1243" y="716"/>
                </a:moveTo>
                <a:cubicBezTo>
                  <a:pt x="1243" y="416"/>
                  <a:pt x="989" y="173"/>
                  <a:pt x="689" y="173"/>
                </a:cubicBezTo>
                <a:cubicBezTo>
                  <a:pt x="389" y="173"/>
                  <a:pt x="130" y="416"/>
                  <a:pt x="130" y="716"/>
                </a:cubicBezTo>
                <a:cubicBezTo>
                  <a:pt x="130" y="1706"/>
                  <a:pt x="130" y="1706"/>
                  <a:pt x="130" y="1706"/>
                </a:cubicBezTo>
                <a:cubicBezTo>
                  <a:pt x="394" y="1706"/>
                  <a:pt x="394" y="1706"/>
                  <a:pt x="394" y="1706"/>
                </a:cubicBezTo>
                <a:cubicBezTo>
                  <a:pt x="394" y="2657"/>
                  <a:pt x="394" y="2657"/>
                  <a:pt x="394" y="2657"/>
                </a:cubicBezTo>
                <a:cubicBezTo>
                  <a:pt x="394" y="2711"/>
                  <a:pt x="438" y="2755"/>
                  <a:pt x="492" y="2755"/>
                </a:cubicBezTo>
                <a:cubicBezTo>
                  <a:pt x="547" y="2755"/>
                  <a:pt x="591" y="2711"/>
                  <a:pt x="591" y="2657"/>
                </a:cubicBezTo>
                <a:cubicBezTo>
                  <a:pt x="591" y="1706"/>
                  <a:pt x="591" y="1706"/>
                  <a:pt x="591" y="1706"/>
                </a:cubicBezTo>
                <a:cubicBezTo>
                  <a:pt x="1243" y="1706"/>
                  <a:pt x="1243" y="1706"/>
                  <a:pt x="1243" y="1706"/>
                </a:cubicBezTo>
                <a:lnTo>
                  <a:pt x="1243" y="716"/>
                </a:lnTo>
                <a:close/>
                <a:moveTo>
                  <a:pt x="492" y="656"/>
                </a:moveTo>
                <a:cubicBezTo>
                  <a:pt x="547" y="656"/>
                  <a:pt x="591" y="700"/>
                  <a:pt x="591" y="754"/>
                </a:cubicBezTo>
                <a:cubicBezTo>
                  <a:pt x="591" y="1706"/>
                  <a:pt x="591" y="1706"/>
                  <a:pt x="591" y="1706"/>
                </a:cubicBezTo>
                <a:cubicBezTo>
                  <a:pt x="394" y="1706"/>
                  <a:pt x="394" y="1706"/>
                  <a:pt x="394" y="1706"/>
                </a:cubicBezTo>
                <a:cubicBezTo>
                  <a:pt x="394" y="754"/>
                  <a:pt x="394" y="754"/>
                  <a:pt x="394" y="754"/>
                </a:cubicBezTo>
                <a:cubicBezTo>
                  <a:pt x="394" y="700"/>
                  <a:pt x="438" y="656"/>
                  <a:pt x="492" y="6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5569127" y="5391655"/>
            <a:ext cx="503909" cy="526181"/>
          </a:xfrm>
          <a:custGeom>
            <a:avLst/>
            <a:gdLst>
              <a:gd name="T0" fmla="*/ 1162982 w 3584"/>
              <a:gd name="T1" fmla="*/ 601256 h 3740"/>
              <a:gd name="T2" fmla="*/ 1162982 w 3584"/>
              <a:gd name="T3" fmla="*/ 187261 h 3740"/>
              <a:gd name="T4" fmla="*/ 1181274 w 3584"/>
              <a:gd name="T5" fmla="*/ 187261 h 3740"/>
              <a:gd name="T6" fmla="*/ 1275140 w 3584"/>
              <a:gd name="T7" fmla="*/ 93871 h 3740"/>
              <a:gd name="T8" fmla="*/ 1181274 w 3584"/>
              <a:gd name="T9" fmla="*/ 0 h 3740"/>
              <a:gd name="T10" fmla="*/ 706165 w 3584"/>
              <a:gd name="T11" fmla="*/ 0 h 3740"/>
              <a:gd name="T12" fmla="*/ 612780 w 3584"/>
              <a:gd name="T13" fmla="*/ 93871 h 3740"/>
              <a:gd name="T14" fmla="*/ 706165 w 3584"/>
              <a:gd name="T15" fmla="*/ 187261 h 3740"/>
              <a:gd name="T16" fmla="*/ 750451 w 3584"/>
              <a:gd name="T17" fmla="*/ 187261 h 3740"/>
              <a:gd name="T18" fmla="*/ 750451 w 3584"/>
              <a:gd name="T19" fmla="*/ 601256 h 3740"/>
              <a:gd name="T20" fmla="*/ 600264 w 3584"/>
              <a:gd name="T21" fmla="*/ 829916 h 3740"/>
              <a:gd name="T22" fmla="*/ 600264 w 3584"/>
              <a:gd name="T23" fmla="*/ 1575588 h 3740"/>
              <a:gd name="T24" fmla="*/ 513618 w 3584"/>
              <a:gd name="T25" fmla="*/ 1800397 h 3740"/>
              <a:gd name="T26" fmla="*/ 1537966 w 3584"/>
              <a:gd name="T27" fmla="*/ 1800397 h 3740"/>
              <a:gd name="T28" fmla="*/ 1725218 w 3584"/>
              <a:gd name="T29" fmla="*/ 1612655 h 3740"/>
              <a:gd name="T30" fmla="*/ 1162982 w 3584"/>
              <a:gd name="T31" fmla="*/ 601256 h 3740"/>
              <a:gd name="T32" fmla="*/ 1535560 w 3584"/>
              <a:gd name="T33" fmla="*/ 1599176 h 3740"/>
              <a:gd name="T34" fmla="*/ 1459504 w 3584"/>
              <a:gd name="T35" fmla="*/ 1576069 h 3740"/>
              <a:gd name="T36" fmla="*/ 1136507 w 3584"/>
              <a:gd name="T37" fmla="*/ 975295 h 3740"/>
              <a:gd name="T38" fmla="*/ 642624 w 3584"/>
              <a:gd name="T39" fmla="*/ 975295 h 3740"/>
              <a:gd name="T40" fmla="*/ 825062 w 3584"/>
              <a:gd name="T41" fmla="*/ 637841 h 3740"/>
              <a:gd name="T42" fmla="*/ 825062 w 3584"/>
              <a:gd name="T43" fmla="*/ 187261 h 3740"/>
              <a:gd name="T44" fmla="*/ 1087889 w 3584"/>
              <a:gd name="T45" fmla="*/ 187261 h 3740"/>
              <a:gd name="T46" fmla="*/ 1087889 w 3584"/>
              <a:gd name="T47" fmla="*/ 637841 h 3740"/>
              <a:gd name="T48" fmla="*/ 1270808 w 3584"/>
              <a:gd name="T49" fmla="*/ 975295 h 3740"/>
              <a:gd name="T50" fmla="*/ 1264550 w 3584"/>
              <a:gd name="T51" fmla="*/ 975295 h 3740"/>
              <a:gd name="T52" fmla="*/ 1558665 w 3584"/>
              <a:gd name="T53" fmla="*/ 1522635 h 3740"/>
              <a:gd name="T54" fmla="*/ 1535560 w 3584"/>
              <a:gd name="T55" fmla="*/ 1599176 h 3740"/>
              <a:gd name="T56" fmla="*/ 525171 w 3584"/>
              <a:gd name="T57" fmla="*/ 487648 h 3740"/>
              <a:gd name="T58" fmla="*/ 506398 w 3584"/>
              <a:gd name="T59" fmla="*/ 487648 h 3740"/>
              <a:gd name="T60" fmla="*/ 600264 w 3584"/>
              <a:gd name="T61" fmla="*/ 393777 h 3740"/>
              <a:gd name="T62" fmla="*/ 506398 w 3584"/>
              <a:gd name="T63" fmla="*/ 299906 h 3740"/>
              <a:gd name="T64" fmla="*/ 93866 w 3584"/>
              <a:gd name="T65" fmla="*/ 299906 h 3740"/>
              <a:gd name="T66" fmla="*/ 0 w 3584"/>
              <a:gd name="T67" fmla="*/ 393777 h 3740"/>
              <a:gd name="T68" fmla="*/ 93866 w 3584"/>
              <a:gd name="T69" fmla="*/ 487648 h 3740"/>
              <a:gd name="T70" fmla="*/ 75093 w 3584"/>
              <a:gd name="T71" fmla="*/ 487648 h 3740"/>
              <a:gd name="T72" fmla="*/ 75093 w 3584"/>
              <a:gd name="T73" fmla="*/ 1575588 h 3740"/>
              <a:gd name="T74" fmla="*/ 300373 w 3584"/>
              <a:gd name="T75" fmla="*/ 1800397 h 3740"/>
              <a:gd name="T76" fmla="*/ 525171 w 3584"/>
              <a:gd name="T77" fmla="*/ 1575588 h 3740"/>
              <a:gd name="T78" fmla="*/ 525171 w 3584"/>
              <a:gd name="T79" fmla="*/ 487648 h 3740"/>
              <a:gd name="T80" fmla="*/ 449596 w 3584"/>
              <a:gd name="T81" fmla="*/ 899236 h 3740"/>
              <a:gd name="T82" fmla="*/ 300373 w 3584"/>
              <a:gd name="T83" fmla="*/ 899236 h 3740"/>
              <a:gd name="T84" fmla="*/ 300373 w 3584"/>
              <a:gd name="T85" fmla="*/ 1481717 h 3740"/>
              <a:gd name="T86" fmla="*/ 244053 w 3584"/>
              <a:gd name="T87" fmla="*/ 1538040 h 3740"/>
              <a:gd name="T88" fmla="*/ 187733 w 3584"/>
              <a:gd name="T89" fmla="*/ 1481717 h 3740"/>
              <a:gd name="T90" fmla="*/ 187733 w 3584"/>
              <a:gd name="T91" fmla="*/ 899236 h 3740"/>
              <a:gd name="T92" fmla="*/ 148261 w 3584"/>
              <a:gd name="T93" fmla="*/ 899236 h 3740"/>
              <a:gd name="T94" fmla="*/ 148261 w 3584"/>
              <a:gd name="T95" fmla="*/ 487648 h 3740"/>
              <a:gd name="T96" fmla="*/ 449596 w 3584"/>
              <a:gd name="T97" fmla="*/ 487648 h 3740"/>
              <a:gd name="T98" fmla="*/ 449596 w 3584"/>
              <a:gd name="T99" fmla="*/ 899236 h 374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584" h="3740">
                <a:moveTo>
                  <a:pt x="2416" y="1249"/>
                </a:moveTo>
                <a:cubicBezTo>
                  <a:pt x="2416" y="389"/>
                  <a:pt x="2416" y="389"/>
                  <a:pt x="2416" y="389"/>
                </a:cubicBezTo>
                <a:cubicBezTo>
                  <a:pt x="2454" y="389"/>
                  <a:pt x="2454" y="389"/>
                  <a:pt x="2454" y="389"/>
                </a:cubicBezTo>
                <a:cubicBezTo>
                  <a:pt x="2562" y="389"/>
                  <a:pt x="2649" y="302"/>
                  <a:pt x="2649" y="195"/>
                </a:cubicBezTo>
                <a:cubicBezTo>
                  <a:pt x="2649" y="87"/>
                  <a:pt x="2562" y="0"/>
                  <a:pt x="2454" y="0"/>
                </a:cubicBezTo>
                <a:cubicBezTo>
                  <a:pt x="1467" y="0"/>
                  <a:pt x="1467" y="0"/>
                  <a:pt x="1467" y="0"/>
                </a:cubicBezTo>
                <a:cubicBezTo>
                  <a:pt x="1360" y="0"/>
                  <a:pt x="1273" y="87"/>
                  <a:pt x="1273" y="195"/>
                </a:cubicBezTo>
                <a:cubicBezTo>
                  <a:pt x="1273" y="302"/>
                  <a:pt x="1360" y="389"/>
                  <a:pt x="1467" y="389"/>
                </a:cubicBezTo>
                <a:cubicBezTo>
                  <a:pt x="1559" y="389"/>
                  <a:pt x="1559" y="389"/>
                  <a:pt x="1559" y="389"/>
                </a:cubicBezTo>
                <a:cubicBezTo>
                  <a:pt x="1559" y="1249"/>
                  <a:pt x="1559" y="1249"/>
                  <a:pt x="1559" y="1249"/>
                </a:cubicBezTo>
                <a:cubicBezTo>
                  <a:pt x="1446" y="1412"/>
                  <a:pt x="1343" y="1571"/>
                  <a:pt x="1247" y="1724"/>
                </a:cubicBezTo>
                <a:cubicBezTo>
                  <a:pt x="1247" y="3273"/>
                  <a:pt x="1247" y="3273"/>
                  <a:pt x="1247" y="3273"/>
                </a:cubicBezTo>
                <a:cubicBezTo>
                  <a:pt x="1247" y="3453"/>
                  <a:pt x="1179" y="3616"/>
                  <a:pt x="1067" y="3740"/>
                </a:cubicBezTo>
                <a:cubicBezTo>
                  <a:pt x="3195" y="3740"/>
                  <a:pt x="3195" y="3740"/>
                  <a:pt x="3195" y="3740"/>
                </a:cubicBezTo>
                <a:cubicBezTo>
                  <a:pt x="3410" y="3740"/>
                  <a:pt x="3584" y="3566"/>
                  <a:pt x="3584" y="3350"/>
                </a:cubicBezTo>
                <a:cubicBezTo>
                  <a:pt x="3584" y="3350"/>
                  <a:pt x="3200" y="2384"/>
                  <a:pt x="2416" y="1249"/>
                </a:cubicBezTo>
                <a:close/>
                <a:moveTo>
                  <a:pt x="3190" y="3322"/>
                </a:moveTo>
                <a:cubicBezTo>
                  <a:pt x="3133" y="3353"/>
                  <a:pt x="3063" y="3331"/>
                  <a:pt x="3032" y="3274"/>
                </a:cubicBezTo>
                <a:cubicBezTo>
                  <a:pt x="2361" y="2026"/>
                  <a:pt x="2361" y="2026"/>
                  <a:pt x="2361" y="2026"/>
                </a:cubicBezTo>
                <a:cubicBezTo>
                  <a:pt x="1335" y="2026"/>
                  <a:pt x="1335" y="2026"/>
                  <a:pt x="1335" y="2026"/>
                </a:cubicBezTo>
                <a:cubicBezTo>
                  <a:pt x="1714" y="1325"/>
                  <a:pt x="1714" y="1325"/>
                  <a:pt x="1714" y="1325"/>
                </a:cubicBezTo>
                <a:cubicBezTo>
                  <a:pt x="1714" y="389"/>
                  <a:pt x="1714" y="389"/>
                  <a:pt x="1714" y="389"/>
                </a:cubicBezTo>
                <a:cubicBezTo>
                  <a:pt x="2260" y="389"/>
                  <a:pt x="2260" y="389"/>
                  <a:pt x="2260" y="389"/>
                </a:cubicBezTo>
                <a:cubicBezTo>
                  <a:pt x="2260" y="1325"/>
                  <a:pt x="2260" y="1325"/>
                  <a:pt x="2260" y="1325"/>
                </a:cubicBezTo>
                <a:cubicBezTo>
                  <a:pt x="2640" y="2026"/>
                  <a:pt x="2640" y="2026"/>
                  <a:pt x="2640" y="2026"/>
                </a:cubicBezTo>
                <a:cubicBezTo>
                  <a:pt x="2627" y="2026"/>
                  <a:pt x="2627" y="2026"/>
                  <a:pt x="2627" y="2026"/>
                </a:cubicBezTo>
                <a:cubicBezTo>
                  <a:pt x="3238" y="3163"/>
                  <a:pt x="3238" y="3163"/>
                  <a:pt x="3238" y="3163"/>
                </a:cubicBezTo>
                <a:cubicBezTo>
                  <a:pt x="3269" y="3220"/>
                  <a:pt x="3247" y="3291"/>
                  <a:pt x="3190" y="3322"/>
                </a:cubicBezTo>
                <a:close/>
                <a:moveTo>
                  <a:pt x="1091" y="1013"/>
                </a:moveTo>
                <a:cubicBezTo>
                  <a:pt x="1052" y="1013"/>
                  <a:pt x="1052" y="1013"/>
                  <a:pt x="1052" y="1013"/>
                </a:cubicBezTo>
                <a:cubicBezTo>
                  <a:pt x="1160" y="1013"/>
                  <a:pt x="1247" y="925"/>
                  <a:pt x="1247" y="818"/>
                </a:cubicBezTo>
                <a:cubicBezTo>
                  <a:pt x="1247" y="710"/>
                  <a:pt x="1160" y="623"/>
                  <a:pt x="1052" y="623"/>
                </a:cubicBezTo>
                <a:cubicBezTo>
                  <a:pt x="195" y="623"/>
                  <a:pt x="195" y="623"/>
                  <a:pt x="195" y="623"/>
                </a:cubicBezTo>
                <a:cubicBezTo>
                  <a:pt x="87" y="623"/>
                  <a:pt x="0" y="710"/>
                  <a:pt x="0" y="818"/>
                </a:cubicBezTo>
                <a:cubicBezTo>
                  <a:pt x="0" y="925"/>
                  <a:pt x="87" y="1013"/>
                  <a:pt x="195" y="1013"/>
                </a:cubicBezTo>
                <a:cubicBezTo>
                  <a:pt x="156" y="1013"/>
                  <a:pt x="156" y="1013"/>
                  <a:pt x="156" y="1013"/>
                </a:cubicBezTo>
                <a:cubicBezTo>
                  <a:pt x="156" y="3273"/>
                  <a:pt x="156" y="3273"/>
                  <a:pt x="156" y="3273"/>
                </a:cubicBezTo>
                <a:cubicBezTo>
                  <a:pt x="156" y="3531"/>
                  <a:pt x="365" y="3740"/>
                  <a:pt x="624" y="3740"/>
                </a:cubicBezTo>
                <a:cubicBezTo>
                  <a:pt x="882" y="3740"/>
                  <a:pt x="1091" y="3531"/>
                  <a:pt x="1091" y="3273"/>
                </a:cubicBezTo>
                <a:lnTo>
                  <a:pt x="1091" y="1013"/>
                </a:lnTo>
                <a:close/>
                <a:moveTo>
                  <a:pt x="934" y="1868"/>
                </a:moveTo>
                <a:cubicBezTo>
                  <a:pt x="624" y="1868"/>
                  <a:pt x="624" y="1868"/>
                  <a:pt x="624" y="1868"/>
                </a:cubicBezTo>
                <a:cubicBezTo>
                  <a:pt x="624" y="3078"/>
                  <a:pt x="624" y="3078"/>
                  <a:pt x="624" y="3078"/>
                </a:cubicBezTo>
                <a:cubicBezTo>
                  <a:pt x="624" y="3142"/>
                  <a:pt x="571" y="3195"/>
                  <a:pt x="507" y="3195"/>
                </a:cubicBezTo>
                <a:cubicBezTo>
                  <a:pt x="442" y="3195"/>
                  <a:pt x="390" y="3142"/>
                  <a:pt x="390" y="3078"/>
                </a:cubicBezTo>
                <a:cubicBezTo>
                  <a:pt x="390" y="1868"/>
                  <a:pt x="390" y="1868"/>
                  <a:pt x="390" y="1868"/>
                </a:cubicBezTo>
                <a:cubicBezTo>
                  <a:pt x="308" y="1868"/>
                  <a:pt x="308" y="1868"/>
                  <a:pt x="308" y="1868"/>
                </a:cubicBezTo>
                <a:cubicBezTo>
                  <a:pt x="308" y="1013"/>
                  <a:pt x="308" y="1013"/>
                  <a:pt x="308" y="1013"/>
                </a:cubicBezTo>
                <a:cubicBezTo>
                  <a:pt x="934" y="1013"/>
                  <a:pt x="934" y="1013"/>
                  <a:pt x="934" y="1013"/>
                </a:cubicBezTo>
                <a:lnTo>
                  <a:pt x="934" y="18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išľíďè">
            <a:extLst>
              <a:ext uri="{FF2B5EF4-FFF2-40B4-BE49-F238E27FC236}">
                <a16:creationId xmlns:a16="http://schemas.microsoft.com/office/drawing/2014/main" xmlns="" id="{E67429BB-D561-4CD3-B0DC-4D6AE09DA2FC}"/>
              </a:ext>
            </a:extLst>
          </p:cNvPr>
          <p:cNvSpPr/>
          <p:nvPr/>
        </p:nvSpPr>
        <p:spPr bwMode="auto">
          <a:xfrm>
            <a:off x="849904" y="2365244"/>
            <a:ext cx="2189829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>
              <a:solidFill>
                <a:schemeClr val="bg2">
                  <a:lumMod val="10000"/>
                </a:schemeClr>
              </a:solidFill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3" name="iSlíďè">
            <a:extLst>
              <a:ext uri="{FF2B5EF4-FFF2-40B4-BE49-F238E27FC236}">
                <a16:creationId xmlns:a16="http://schemas.microsoft.com/office/drawing/2014/main" xmlns="" id="{098658DA-2343-4E86-817E-514B7F2712F2}"/>
              </a:ext>
            </a:extLst>
          </p:cNvPr>
          <p:cNvSpPr txBox="1"/>
          <p:nvPr/>
        </p:nvSpPr>
        <p:spPr bwMode="auto">
          <a:xfrm>
            <a:off x="1222485" y="203087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关注公众号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5" name="iSlíďè">
            <a:extLst>
              <a:ext uri="{FF2B5EF4-FFF2-40B4-BE49-F238E27FC236}">
                <a16:creationId xmlns:a16="http://schemas.microsoft.com/office/drawing/2014/main" xmlns="" id="{304CB3C1-7396-4E1B-ADEB-105A8B8B7480}"/>
              </a:ext>
            </a:extLst>
          </p:cNvPr>
          <p:cNvSpPr txBox="1"/>
          <p:nvPr/>
        </p:nvSpPr>
        <p:spPr bwMode="auto">
          <a:xfrm>
            <a:off x="3575371" y="435060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>
                <a:solidFill>
                  <a:schemeClr val="bg2">
                    <a:lumMod val="10000"/>
                  </a:schemeClr>
                </a:solidFill>
              </a:rPr>
              <a:t>关注公众号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7" name="iSlíďè">
            <a:extLst>
              <a:ext uri="{FF2B5EF4-FFF2-40B4-BE49-F238E27FC236}">
                <a16:creationId xmlns:a16="http://schemas.microsoft.com/office/drawing/2014/main" xmlns="" id="{2DA016C4-B689-4BDF-B375-396CBD401888}"/>
              </a:ext>
            </a:extLst>
          </p:cNvPr>
          <p:cNvSpPr txBox="1"/>
          <p:nvPr/>
        </p:nvSpPr>
        <p:spPr bwMode="auto">
          <a:xfrm>
            <a:off x="6064466" y="202854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>
                <a:solidFill>
                  <a:schemeClr val="bg2">
                    <a:lumMod val="10000"/>
                  </a:schemeClr>
                </a:solidFill>
              </a:rPr>
              <a:t>关注公众号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9" name="iSlíďè">
            <a:extLst>
              <a:ext uri="{FF2B5EF4-FFF2-40B4-BE49-F238E27FC236}">
                <a16:creationId xmlns:a16="http://schemas.microsoft.com/office/drawing/2014/main" xmlns="" id="{68B5C272-0A6C-4DF0-A6C5-134BAE93BDF0}"/>
              </a:ext>
            </a:extLst>
          </p:cNvPr>
          <p:cNvSpPr txBox="1"/>
          <p:nvPr/>
        </p:nvSpPr>
        <p:spPr bwMode="auto">
          <a:xfrm>
            <a:off x="8492566" y="435060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>
                <a:solidFill>
                  <a:schemeClr val="bg2">
                    <a:lumMod val="10000"/>
                  </a:schemeClr>
                </a:solidFill>
              </a:rPr>
              <a:t>关注公众号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14F675FC-AE67-4798-8BD8-C0CBA73E57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  <p:sp>
        <p:nvSpPr>
          <p:cNvPr id="32" name="išľíďè">
            <a:extLst>
              <a:ext uri="{FF2B5EF4-FFF2-40B4-BE49-F238E27FC236}">
                <a16:creationId xmlns:a16="http://schemas.microsoft.com/office/drawing/2014/main" xmlns="" id="{5EAACD4F-F144-4FE5-A4E4-0E388E098E6B}"/>
              </a:ext>
            </a:extLst>
          </p:cNvPr>
          <p:cNvSpPr/>
          <p:nvPr/>
        </p:nvSpPr>
        <p:spPr bwMode="auto">
          <a:xfrm>
            <a:off x="3049837" y="4730809"/>
            <a:ext cx="2296061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>
              <a:solidFill>
                <a:schemeClr val="bg2">
                  <a:lumMod val="10000"/>
                </a:schemeClr>
              </a:solidFill>
            </a:endParaRPr>
          </a:p>
          <a:p>
            <a:pPr lvl="0"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>
              <a:solidFill>
                <a:schemeClr val="bg2">
                  <a:lumMod val="10000"/>
                </a:schemeClr>
              </a:solidFill>
            </a:endParaRPr>
          </a:p>
          <a:p>
            <a:pPr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>
              <a:solidFill>
                <a:schemeClr val="bg2">
                  <a:lumMod val="10000"/>
                </a:schemeClr>
              </a:solidFill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4" name="išľíďè">
            <a:extLst>
              <a:ext uri="{FF2B5EF4-FFF2-40B4-BE49-F238E27FC236}">
                <a16:creationId xmlns:a16="http://schemas.microsoft.com/office/drawing/2014/main" xmlns="" id="{35038F20-E7F8-4584-9F6A-F1BC967B4B8D}"/>
              </a:ext>
            </a:extLst>
          </p:cNvPr>
          <p:cNvSpPr/>
          <p:nvPr/>
        </p:nvSpPr>
        <p:spPr bwMode="auto">
          <a:xfrm>
            <a:off x="5614145" y="2365244"/>
            <a:ext cx="2189829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>
              <a:solidFill>
                <a:schemeClr val="bg2">
                  <a:lumMod val="10000"/>
                </a:schemeClr>
              </a:solidFill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5" name="išľíďè">
            <a:extLst>
              <a:ext uri="{FF2B5EF4-FFF2-40B4-BE49-F238E27FC236}">
                <a16:creationId xmlns:a16="http://schemas.microsoft.com/office/drawing/2014/main" xmlns="" id="{2814F114-2FAE-4A5D-95FE-0F55A2295887}"/>
              </a:ext>
            </a:extLst>
          </p:cNvPr>
          <p:cNvSpPr/>
          <p:nvPr/>
        </p:nvSpPr>
        <p:spPr bwMode="auto">
          <a:xfrm>
            <a:off x="8037238" y="4730808"/>
            <a:ext cx="2189829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>
              <a:solidFill>
                <a:schemeClr val="bg2">
                  <a:lumMod val="10000"/>
                </a:schemeClr>
              </a:solidFill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91818525"/>
      </p:ext>
    </p:extLst>
  </p:cSld>
  <p:clrMapOvr>
    <a:masterClrMapping/>
  </p:clrMapOvr>
  <p:transition spd="slow">
    <p:dissolv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3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3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3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3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2" fill="hold">
                          <p:stCondLst>
                            <p:cond delay="indefinite"/>
                          </p:stCondLst>
                          <p:childTnLst>
                            <p:par>
                              <p:cTn id="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12" grpId="0" animBg="1"/>
          <p:bldP spid="13" grpId="0" animBg="1"/>
          <p:bldP spid="22" grpId="0"/>
          <p:bldP spid="23" grpId="0"/>
          <p:bldP spid="25" grpId="0"/>
          <p:bldP spid="27" grpId="0"/>
          <p:bldP spid="29" grpId="0"/>
          <p:bldP spid="32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3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3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3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3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2" fill="hold">
                          <p:stCondLst>
                            <p:cond delay="indefinite"/>
                          </p:stCondLst>
                          <p:childTnLst>
                            <p:par>
                              <p:cTn id="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12" grpId="0" animBg="1"/>
          <p:bldP spid="13" grpId="0" animBg="1"/>
          <p:bldP spid="22" grpId="0"/>
          <p:bldP spid="23" grpId="0"/>
          <p:bldP spid="25" grpId="0"/>
          <p:bldP spid="27" grpId="0"/>
          <p:bldP spid="29" grpId="0"/>
          <p:bldP spid="32" grpId="0"/>
          <p:bldP spid="34" grpId="0"/>
          <p:bldP spid="3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98657" y="1816139"/>
            <a:ext cx="1782762" cy="1373187"/>
            <a:chOff x="4465638" y="1979613"/>
            <a:chExt cx="1782762" cy="1373187"/>
          </a:xfrm>
        </p:grpSpPr>
        <p:sp>
          <p:nvSpPr>
            <p:cNvPr id="3" name="Freeform 8"/>
            <p:cNvSpPr>
              <a:spLocks/>
            </p:cNvSpPr>
            <p:nvPr/>
          </p:nvSpPr>
          <p:spPr bwMode="auto">
            <a:xfrm>
              <a:off x="4465638" y="197961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2147483647 w 1240"/>
                <a:gd name="T3" fmla="*/ 2147483647 h 1434"/>
                <a:gd name="T4" fmla="*/ 0 w 1240"/>
                <a:gd name="T5" fmla="*/ 2147483647 h 1434"/>
                <a:gd name="T6" fmla="*/ 2147483647 w 1240"/>
                <a:gd name="T7" fmla="*/ 2147483647 h 1434"/>
                <a:gd name="T8" fmla="*/ 0 w 1240"/>
                <a:gd name="T9" fmla="*/ 0 h 14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240" y="718"/>
                  </a:lnTo>
                  <a:lnTo>
                    <a:pt x="0" y="1434"/>
                  </a:lnTo>
                  <a:lnTo>
                    <a:pt x="333" y="7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5060950" y="197961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2147483647 w 1240"/>
                <a:gd name="T3" fmla="*/ 2147483647 h 1434"/>
                <a:gd name="T4" fmla="*/ 2147483647 w 1240"/>
                <a:gd name="T5" fmla="*/ 2147483647 h 1434"/>
                <a:gd name="T6" fmla="*/ 2147483647 w 1240"/>
                <a:gd name="T7" fmla="*/ 2147483647 h 1434"/>
                <a:gd name="T8" fmla="*/ 0 w 1240"/>
                <a:gd name="T9" fmla="*/ 2147483647 h 1434"/>
                <a:gd name="T10" fmla="*/ 2147483647 w 1240"/>
                <a:gd name="T11" fmla="*/ 2147483647 h 1434"/>
                <a:gd name="T12" fmla="*/ 0 w 1240"/>
                <a:gd name="T13" fmla="*/ 0 h 14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09" y="234"/>
                  </a:lnTo>
                  <a:lnTo>
                    <a:pt x="945" y="718"/>
                  </a:lnTo>
                  <a:lnTo>
                    <a:pt x="109" y="1200"/>
                  </a:lnTo>
                  <a:lnTo>
                    <a:pt x="0" y="1434"/>
                  </a:lnTo>
                  <a:lnTo>
                    <a:pt x="1240" y="7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5" name="Freeform 21"/>
            <p:cNvSpPr>
              <a:spLocks/>
            </p:cNvSpPr>
            <p:nvPr/>
          </p:nvSpPr>
          <p:spPr bwMode="auto">
            <a:xfrm>
              <a:off x="5160963" y="2570163"/>
              <a:ext cx="211137" cy="209550"/>
            </a:xfrm>
            <a:custGeom>
              <a:avLst/>
              <a:gdLst>
                <a:gd name="T0" fmla="*/ 2147483647 w 129"/>
                <a:gd name="T1" fmla="*/ 0 h 128"/>
                <a:gd name="T2" fmla="*/ 2147483647 w 129"/>
                <a:gd name="T3" fmla="*/ 2147483647 h 128"/>
                <a:gd name="T4" fmla="*/ 2147483647 w 129"/>
                <a:gd name="T5" fmla="*/ 2147483647 h 128"/>
                <a:gd name="T6" fmla="*/ 2147483647 w 129"/>
                <a:gd name="T7" fmla="*/ 2147483647 h 128"/>
                <a:gd name="T8" fmla="*/ 2147483647 w 129"/>
                <a:gd name="T9" fmla="*/ 2147483647 h 128"/>
                <a:gd name="T10" fmla="*/ 2147483647 w 129"/>
                <a:gd name="T11" fmla="*/ 2147483647 h 128"/>
                <a:gd name="T12" fmla="*/ 2147483647 w 129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9" h="128">
                  <a:moveTo>
                    <a:pt x="62" y="0"/>
                  </a:moveTo>
                  <a:cubicBezTo>
                    <a:pt x="48" y="1"/>
                    <a:pt x="35" y="7"/>
                    <a:pt x="24" y="18"/>
                  </a:cubicBezTo>
                  <a:cubicBezTo>
                    <a:pt x="0" y="42"/>
                    <a:pt x="0" y="80"/>
                    <a:pt x="24" y="104"/>
                  </a:cubicBezTo>
                  <a:cubicBezTo>
                    <a:pt x="48" y="128"/>
                    <a:pt x="87" y="128"/>
                    <a:pt x="111" y="104"/>
                  </a:cubicBezTo>
                  <a:cubicBezTo>
                    <a:pt x="122" y="94"/>
                    <a:pt x="127" y="80"/>
                    <a:pt x="129" y="66"/>
                  </a:cubicBezTo>
                  <a:cubicBezTo>
                    <a:pt x="62" y="66"/>
                    <a:pt x="62" y="66"/>
                    <a:pt x="62" y="66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auto">
            <a:xfrm>
              <a:off x="5278438" y="2552700"/>
              <a:ext cx="109537" cy="109538"/>
            </a:xfrm>
            <a:custGeom>
              <a:avLst/>
              <a:gdLst>
                <a:gd name="T0" fmla="*/ 2147483647 w 68"/>
                <a:gd name="T1" fmla="*/ 2147483647 h 68"/>
                <a:gd name="T2" fmla="*/ 0 w 68"/>
                <a:gd name="T3" fmla="*/ 2147483647 h 68"/>
                <a:gd name="T4" fmla="*/ 0 w 68"/>
                <a:gd name="T5" fmla="*/ 2147483647 h 68"/>
                <a:gd name="T6" fmla="*/ 2147483647 w 68"/>
                <a:gd name="T7" fmla="*/ 2147483647 h 68"/>
                <a:gd name="T8" fmla="*/ 2147483647 w 68"/>
                <a:gd name="T9" fmla="*/ 2147483647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49" y="20"/>
                  </a:moveTo>
                  <a:cubicBezTo>
                    <a:pt x="35" y="6"/>
                    <a:pt x="18" y="0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8" y="51"/>
                    <a:pt x="62" y="33"/>
                    <a:pt x="49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86336" y="3026628"/>
            <a:ext cx="752606" cy="776237"/>
            <a:chOff x="3862388" y="1625601"/>
            <a:chExt cx="608013" cy="628649"/>
          </a:xfrm>
          <a:solidFill>
            <a:schemeClr val="accent1">
              <a:lumMod val="50000"/>
            </a:schemeClr>
          </a:solidFill>
        </p:grpSpPr>
        <p:sp>
          <p:nvSpPr>
            <p:cNvPr id="8" name="Freeform 37"/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9" name="Freeform 38"/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10" name="Freeform 39"/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11" name="Oval 40"/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443094" y="3436976"/>
            <a:ext cx="1244600" cy="1617663"/>
            <a:chOff x="4410075" y="3600450"/>
            <a:chExt cx="1244600" cy="1617663"/>
          </a:xfrm>
        </p:grpSpPr>
        <p:sp>
          <p:nvSpPr>
            <p:cNvPr id="13" name="Freeform 14"/>
            <p:cNvSpPr>
              <a:spLocks/>
            </p:cNvSpPr>
            <p:nvPr/>
          </p:nvSpPr>
          <p:spPr bwMode="auto">
            <a:xfrm rot="10800000">
              <a:off x="4410075" y="3600450"/>
              <a:ext cx="1244600" cy="1077913"/>
            </a:xfrm>
            <a:custGeom>
              <a:avLst/>
              <a:gdLst>
                <a:gd name="T0" fmla="*/ 2147483647 w 556"/>
                <a:gd name="T1" fmla="*/ 0 h 482"/>
                <a:gd name="T2" fmla="*/ 2147483647 w 556"/>
                <a:gd name="T3" fmla="*/ 2147483647 h 482"/>
                <a:gd name="T4" fmla="*/ 2147483647 w 556"/>
                <a:gd name="T5" fmla="*/ 2147483647 h 482"/>
                <a:gd name="T6" fmla="*/ 2147483647 w 556"/>
                <a:gd name="T7" fmla="*/ 2147483647 h 482"/>
                <a:gd name="T8" fmla="*/ 0 w 556"/>
                <a:gd name="T9" fmla="*/ 0 h 482"/>
                <a:gd name="T10" fmla="*/ 2147483647 w 556"/>
                <a:gd name="T11" fmla="*/ 2147483647 h 482"/>
                <a:gd name="T12" fmla="*/ 2147483647 w 556"/>
                <a:gd name="T13" fmla="*/ 0 h 4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lt1"/>
                </a:solidFill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 rot="10800000">
              <a:off x="4410075" y="4138613"/>
              <a:ext cx="1244600" cy="1079500"/>
            </a:xfrm>
            <a:custGeom>
              <a:avLst/>
              <a:gdLst>
                <a:gd name="T0" fmla="*/ 2147483647 w 556"/>
                <a:gd name="T1" fmla="*/ 0 h 482"/>
                <a:gd name="T2" fmla="*/ 2147483647 w 556"/>
                <a:gd name="T3" fmla="*/ 2147483647 h 482"/>
                <a:gd name="T4" fmla="*/ 0 w 556"/>
                <a:gd name="T5" fmla="*/ 0 h 482"/>
                <a:gd name="T6" fmla="*/ 2147483647 w 556"/>
                <a:gd name="T7" fmla="*/ 2147483647 h 482"/>
                <a:gd name="T8" fmla="*/ 2147483647 w 556"/>
                <a:gd name="T9" fmla="*/ 0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15" name="Oval 42"/>
            <p:cNvSpPr>
              <a:spLocks noChangeArrowheads="1"/>
            </p:cNvSpPr>
            <p:nvPr/>
          </p:nvSpPr>
          <p:spPr bwMode="auto">
            <a:xfrm>
              <a:off x="4943475" y="4384675"/>
              <a:ext cx="73025" cy="69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" name="Oval 43"/>
            <p:cNvSpPr>
              <a:spLocks noChangeArrowheads="1"/>
            </p:cNvSpPr>
            <p:nvPr/>
          </p:nvSpPr>
          <p:spPr bwMode="auto">
            <a:xfrm>
              <a:off x="5030788" y="4365625"/>
              <a:ext cx="88900" cy="88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" name="Oval 44"/>
            <p:cNvSpPr>
              <a:spLocks noChangeArrowheads="1"/>
            </p:cNvSpPr>
            <p:nvPr/>
          </p:nvSpPr>
          <p:spPr bwMode="auto">
            <a:xfrm>
              <a:off x="4943475" y="4468813"/>
              <a:ext cx="73025" cy="714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" name="Oval 45"/>
            <p:cNvSpPr>
              <a:spLocks noChangeArrowheads="1"/>
            </p:cNvSpPr>
            <p:nvPr/>
          </p:nvSpPr>
          <p:spPr bwMode="auto">
            <a:xfrm>
              <a:off x="5030788" y="4468813"/>
              <a:ext cx="71437" cy="714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32169" y="3679864"/>
            <a:ext cx="1719263" cy="1417637"/>
            <a:chOff x="5899150" y="3843338"/>
            <a:chExt cx="1719263" cy="1417637"/>
          </a:xfrm>
        </p:grpSpPr>
        <p:sp>
          <p:nvSpPr>
            <p:cNvPr id="20" name="Freeform 14"/>
            <p:cNvSpPr>
              <a:spLocks/>
            </p:cNvSpPr>
            <p:nvPr/>
          </p:nvSpPr>
          <p:spPr bwMode="auto">
            <a:xfrm rot="5400000">
              <a:off x="5763419" y="3979069"/>
              <a:ext cx="1417637" cy="1146175"/>
            </a:xfrm>
            <a:custGeom>
              <a:avLst/>
              <a:gdLst>
                <a:gd name="T0" fmla="*/ 2147483647 w 556"/>
                <a:gd name="T1" fmla="*/ 0 h 482"/>
                <a:gd name="T2" fmla="*/ 2147483647 w 556"/>
                <a:gd name="T3" fmla="*/ 2147483647 h 482"/>
                <a:gd name="T4" fmla="*/ 2147483647 w 556"/>
                <a:gd name="T5" fmla="*/ 2147483647 h 482"/>
                <a:gd name="T6" fmla="*/ 2147483647 w 556"/>
                <a:gd name="T7" fmla="*/ 2147483647 h 482"/>
                <a:gd name="T8" fmla="*/ 0 w 556"/>
                <a:gd name="T9" fmla="*/ 0 h 482"/>
                <a:gd name="T10" fmla="*/ 2147483647 w 556"/>
                <a:gd name="T11" fmla="*/ 2147483647 h 482"/>
                <a:gd name="T12" fmla="*/ 2147483647 w 556"/>
                <a:gd name="T13" fmla="*/ 0 h 4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 rot="5400000">
              <a:off x="6336507" y="3979069"/>
              <a:ext cx="1417637" cy="1146175"/>
            </a:xfrm>
            <a:custGeom>
              <a:avLst/>
              <a:gdLst>
                <a:gd name="T0" fmla="*/ 2147483647 w 556"/>
                <a:gd name="T1" fmla="*/ 0 h 482"/>
                <a:gd name="T2" fmla="*/ 2147483647 w 556"/>
                <a:gd name="T3" fmla="*/ 2147483647 h 482"/>
                <a:gd name="T4" fmla="*/ 0 w 556"/>
                <a:gd name="T5" fmla="*/ 0 h 482"/>
                <a:gd name="T6" fmla="*/ 2147483647 w 556"/>
                <a:gd name="T7" fmla="*/ 2147483647 h 482"/>
                <a:gd name="T8" fmla="*/ 2147483647 w 556"/>
                <a:gd name="T9" fmla="*/ 0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lt1"/>
                </a:solidFill>
              </a:endParaRPr>
            </a:p>
          </p:txBody>
        </p:sp>
        <p:sp>
          <p:nvSpPr>
            <p:cNvPr id="22" name="Freeform 36"/>
            <p:cNvSpPr>
              <a:spLocks/>
            </p:cNvSpPr>
            <p:nvPr/>
          </p:nvSpPr>
          <p:spPr bwMode="auto">
            <a:xfrm>
              <a:off x="6656388" y="4430713"/>
              <a:ext cx="222250" cy="195262"/>
            </a:xfrm>
            <a:custGeom>
              <a:avLst/>
              <a:gdLst>
                <a:gd name="T0" fmla="*/ 2147483647 w 134"/>
                <a:gd name="T1" fmla="*/ 2147483647 h 117"/>
                <a:gd name="T2" fmla="*/ 2147483647 w 134"/>
                <a:gd name="T3" fmla="*/ 0 h 117"/>
                <a:gd name="T4" fmla="*/ 2147483647 w 134"/>
                <a:gd name="T5" fmla="*/ 2147483647 h 117"/>
                <a:gd name="T6" fmla="*/ 2147483647 w 134"/>
                <a:gd name="T7" fmla="*/ 2147483647 h 117"/>
                <a:gd name="T8" fmla="*/ 2147483647 w 134"/>
                <a:gd name="T9" fmla="*/ 2147483647 h 117"/>
                <a:gd name="T10" fmla="*/ 2147483647 w 134"/>
                <a:gd name="T11" fmla="*/ 2147483647 h 117"/>
                <a:gd name="T12" fmla="*/ 2147483647 w 134"/>
                <a:gd name="T13" fmla="*/ 2147483647 h 117"/>
                <a:gd name="T14" fmla="*/ 2147483647 w 134"/>
                <a:gd name="T15" fmla="*/ 2147483647 h 117"/>
                <a:gd name="T16" fmla="*/ 2147483647 w 134"/>
                <a:gd name="T17" fmla="*/ 2147483647 h 117"/>
                <a:gd name="T18" fmla="*/ 0 w 134"/>
                <a:gd name="T19" fmla="*/ 2147483647 h 117"/>
                <a:gd name="T20" fmla="*/ 2147483647 w 134"/>
                <a:gd name="T21" fmla="*/ 2147483647 h 117"/>
                <a:gd name="T22" fmla="*/ 2147483647 w 134"/>
                <a:gd name="T23" fmla="*/ 2147483647 h 117"/>
                <a:gd name="T24" fmla="*/ 2147483647 w 134"/>
                <a:gd name="T25" fmla="*/ 2147483647 h 117"/>
                <a:gd name="T26" fmla="*/ 2147483647 w 134"/>
                <a:gd name="T27" fmla="*/ 2147483647 h 117"/>
                <a:gd name="T28" fmla="*/ 2147483647 w 134"/>
                <a:gd name="T29" fmla="*/ 2147483647 h 117"/>
                <a:gd name="T30" fmla="*/ 2147483647 w 134"/>
                <a:gd name="T31" fmla="*/ 2147483647 h 117"/>
                <a:gd name="T32" fmla="*/ 2147483647 w 134"/>
                <a:gd name="T33" fmla="*/ 2147483647 h 117"/>
                <a:gd name="T34" fmla="*/ 2147483647 w 134"/>
                <a:gd name="T35" fmla="*/ 2147483647 h 11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34" h="117">
                  <a:moveTo>
                    <a:pt x="134" y="20"/>
                  </a:moveTo>
                  <a:cubicBezTo>
                    <a:pt x="134" y="9"/>
                    <a:pt x="125" y="0"/>
                    <a:pt x="114" y="0"/>
                  </a:cubicBezTo>
                  <a:cubicBezTo>
                    <a:pt x="103" y="0"/>
                    <a:pt x="94" y="9"/>
                    <a:pt x="94" y="20"/>
                  </a:cubicBezTo>
                  <a:cubicBezTo>
                    <a:pt x="94" y="26"/>
                    <a:pt x="96" y="31"/>
                    <a:pt x="100" y="34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5" y="62"/>
                    <a:pt x="23" y="62"/>
                    <a:pt x="21" y="62"/>
                  </a:cubicBezTo>
                  <a:cubicBezTo>
                    <a:pt x="9" y="62"/>
                    <a:pt x="0" y="71"/>
                    <a:pt x="0" y="82"/>
                  </a:cubicBezTo>
                  <a:cubicBezTo>
                    <a:pt x="0" y="93"/>
                    <a:pt x="9" y="102"/>
                    <a:pt x="21" y="102"/>
                  </a:cubicBezTo>
                  <a:cubicBezTo>
                    <a:pt x="32" y="102"/>
                    <a:pt x="41" y="93"/>
                    <a:pt x="41" y="82"/>
                  </a:cubicBezTo>
                  <a:cubicBezTo>
                    <a:pt x="41" y="81"/>
                    <a:pt x="41" y="79"/>
                    <a:pt x="40" y="78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8" y="37"/>
                    <a:pt x="134" y="29"/>
                    <a:pt x="134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54444" y="1797089"/>
            <a:ext cx="1416050" cy="1719262"/>
            <a:chOff x="6321425" y="1960563"/>
            <a:chExt cx="1416050" cy="1719262"/>
          </a:xfrm>
        </p:grpSpPr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6321425" y="2533650"/>
              <a:ext cx="1416050" cy="1146175"/>
            </a:xfrm>
            <a:custGeom>
              <a:avLst/>
              <a:gdLst>
                <a:gd name="T0" fmla="*/ 2147483647 w 556"/>
                <a:gd name="T1" fmla="*/ 0 h 482"/>
                <a:gd name="T2" fmla="*/ 2147483647 w 556"/>
                <a:gd name="T3" fmla="*/ 2147483647 h 482"/>
                <a:gd name="T4" fmla="*/ 2147483647 w 556"/>
                <a:gd name="T5" fmla="*/ 2147483647 h 482"/>
                <a:gd name="T6" fmla="*/ 2147483647 w 556"/>
                <a:gd name="T7" fmla="*/ 2147483647 h 482"/>
                <a:gd name="T8" fmla="*/ 0 w 556"/>
                <a:gd name="T9" fmla="*/ 0 h 482"/>
                <a:gd name="T10" fmla="*/ 2147483647 w 556"/>
                <a:gd name="T11" fmla="*/ 2147483647 h 482"/>
                <a:gd name="T12" fmla="*/ 2147483647 w 556"/>
                <a:gd name="T13" fmla="*/ 0 h 4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6321425" y="1960563"/>
              <a:ext cx="1416050" cy="1146175"/>
            </a:xfrm>
            <a:custGeom>
              <a:avLst/>
              <a:gdLst>
                <a:gd name="T0" fmla="*/ 2147483647 w 556"/>
                <a:gd name="T1" fmla="*/ 0 h 482"/>
                <a:gd name="T2" fmla="*/ 2147483647 w 556"/>
                <a:gd name="T3" fmla="*/ 2147483647 h 482"/>
                <a:gd name="T4" fmla="*/ 0 w 556"/>
                <a:gd name="T5" fmla="*/ 0 h 482"/>
                <a:gd name="T6" fmla="*/ 2147483647 w 556"/>
                <a:gd name="T7" fmla="*/ 2147483647 h 482"/>
                <a:gd name="T8" fmla="*/ 2147483647 w 556"/>
                <a:gd name="T9" fmla="*/ 0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6973888" y="2719388"/>
              <a:ext cx="22225" cy="152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7" name="Rectangle 28"/>
            <p:cNvSpPr>
              <a:spLocks noChangeArrowheads="1"/>
            </p:cNvSpPr>
            <p:nvPr/>
          </p:nvSpPr>
          <p:spPr bwMode="auto">
            <a:xfrm>
              <a:off x="7015163" y="2695575"/>
              <a:ext cx="20637" cy="176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7051675" y="2679700"/>
              <a:ext cx="22225" cy="192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9" name="Rectangle 30"/>
            <p:cNvSpPr>
              <a:spLocks noChangeArrowheads="1"/>
            </p:cNvSpPr>
            <p:nvPr/>
          </p:nvSpPr>
          <p:spPr bwMode="auto">
            <a:xfrm>
              <a:off x="7089775" y="2778125"/>
              <a:ext cx="23813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41" name="iSlíďè">
            <a:extLst>
              <a:ext uri="{FF2B5EF4-FFF2-40B4-BE49-F238E27FC236}">
                <a16:creationId xmlns:a16="http://schemas.microsoft.com/office/drawing/2014/main" xmlns="" id="{DA2EBAC8-58F6-45ED-AB27-472FE44CC729}"/>
              </a:ext>
            </a:extLst>
          </p:cNvPr>
          <p:cNvSpPr txBox="1"/>
          <p:nvPr/>
        </p:nvSpPr>
        <p:spPr bwMode="auto">
          <a:xfrm>
            <a:off x="1648703" y="215153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关注公众号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3" name="iSlíďè">
            <a:extLst>
              <a:ext uri="{FF2B5EF4-FFF2-40B4-BE49-F238E27FC236}">
                <a16:creationId xmlns:a16="http://schemas.microsoft.com/office/drawing/2014/main" xmlns="" id="{E8E48149-E690-4D42-8109-20F82A883F87}"/>
              </a:ext>
            </a:extLst>
          </p:cNvPr>
          <p:cNvSpPr txBox="1"/>
          <p:nvPr/>
        </p:nvSpPr>
        <p:spPr bwMode="auto">
          <a:xfrm>
            <a:off x="1648703" y="4047190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+mn-ea"/>
              </a:rPr>
              <a:t>关注公众号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+mn-ea"/>
            </a:endParaRPr>
          </a:p>
        </p:txBody>
      </p:sp>
      <p:sp>
        <p:nvSpPr>
          <p:cNvPr id="45" name="iSlíďè">
            <a:extLst>
              <a:ext uri="{FF2B5EF4-FFF2-40B4-BE49-F238E27FC236}">
                <a16:creationId xmlns:a16="http://schemas.microsoft.com/office/drawing/2014/main" xmlns="" id="{9975B047-E6BA-488A-8E1B-71B84E3A934C}"/>
              </a:ext>
            </a:extLst>
          </p:cNvPr>
          <p:cNvSpPr txBox="1"/>
          <p:nvPr/>
        </p:nvSpPr>
        <p:spPr bwMode="auto">
          <a:xfrm>
            <a:off x="9103471" y="210814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+mn-ea"/>
              </a:rPr>
              <a:t>关注公众号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+mn-ea"/>
            </a:endParaRPr>
          </a:p>
        </p:txBody>
      </p:sp>
      <p:sp>
        <p:nvSpPr>
          <p:cNvPr id="47" name="iSlíďè">
            <a:extLst>
              <a:ext uri="{FF2B5EF4-FFF2-40B4-BE49-F238E27FC236}">
                <a16:creationId xmlns:a16="http://schemas.microsoft.com/office/drawing/2014/main" xmlns="" id="{5C53D086-3519-4B2E-9E57-433BD9B0A659}"/>
              </a:ext>
            </a:extLst>
          </p:cNvPr>
          <p:cNvSpPr txBox="1"/>
          <p:nvPr/>
        </p:nvSpPr>
        <p:spPr bwMode="auto">
          <a:xfrm>
            <a:off x="9103471" y="4018819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+mn-ea"/>
              </a:rPr>
              <a:t>关注公众号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+mn-ea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D10F04FF-9806-4AED-BBEE-86B7952BF4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  <p:sp>
        <p:nvSpPr>
          <p:cNvPr id="39" name="išľíďè">
            <a:extLst>
              <a:ext uri="{FF2B5EF4-FFF2-40B4-BE49-F238E27FC236}">
                <a16:creationId xmlns:a16="http://schemas.microsoft.com/office/drawing/2014/main" xmlns="" id="{00118D1E-0818-49B9-B8A1-57E95CBE5C32}"/>
              </a:ext>
            </a:extLst>
          </p:cNvPr>
          <p:cNvSpPr/>
          <p:nvPr/>
        </p:nvSpPr>
        <p:spPr bwMode="auto">
          <a:xfrm>
            <a:off x="942975" y="2477076"/>
            <a:ext cx="202911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8" name="išľíďè">
            <a:extLst>
              <a:ext uri="{FF2B5EF4-FFF2-40B4-BE49-F238E27FC236}">
                <a16:creationId xmlns:a16="http://schemas.microsoft.com/office/drawing/2014/main" xmlns="" id="{2EBE289A-910C-4476-868B-663C7F0D9735}"/>
              </a:ext>
            </a:extLst>
          </p:cNvPr>
          <p:cNvSpPr/>
          <p:nvPr/>
        </p:nvSpPr>
        <p:spPr bwMode="auto">
          <a:xfrm>
            <a:off x="942975" y="4388682"/>
            <a:ext cx="202911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9" name="išľíďè">
            <a:extLst>
              <a:ext uri="{FF2B5EF4-FFF2-40B4-BE49-F238E27FC236}">
                <a16:creationId xmlns:a16="http://schemas.microsoft.com/office/drawing/2014/main" xmlns="" id="{02BE02DD-0B09-4AA8-AB01-C067D985B0D9}"/>
              </a:ext>
            </a:extLst>
          </p:cNvPr>
          <p:cNvSpPr/>
          <p:nvPr/>
        </p:nvSpPr>
        <p:spPr bwMode="auto">
          <a:xfrm>
            <a:off x="9172913" y="2477076"/>
            <a:ext cx="202911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0" name="išľíďè">
            <a:extLst>
              <a:ext uri="{FF2B5EF4-FFF2-40B4-BE49-F238E27FC236}">
                <a16:creationId xmlns:a16="http://schemas.microsoft.com/office/drawing/2014/main" xmlns="" id="{597BBD2D-5EF5-4767-91D8-70434BBD091D}"/>
              </a:ext>
            </a:extLst>
          </p:cNvPr>
          <p:cNvSpPr/>
          <p:nvPr/>
        </p:nvSpPr>
        <p:spPr bwMode="auto">
          <a:xfrm>
            <a:off x="9172913" y="4388682"/>
            <a:ext cx="202911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9136032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3" grpId="0"/>
      <p:bldP spid="45" grpId="0"/>
      <p:bldP spid="47" grpId="0"/>
      <p:bldP spid="39" grpId="0"/>
      <p:bldP spid="48" grpId="0"/>
      <p:bldP spid="49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75704" y="1742730"/>
            <a:ext cx="3549162" cy="3549742"/>
            <a:chOff x="3218020" y="2137420"/>
            <a:chExt cx="2752869" cy="2753319"/>
          </a:xfrm>
        </p:grpSpPr>
        <p:sp>
          <p:nvSpPr>
            <p:cNvPr id="7" name="椭圆 6"/>
            <p:cNvSpPr/>
            <p:nvPr/>
          </p:nvSpPr>
          <p:spPr>
            <a:xfrm flipH="1" flipV="1">
              <a:off x="4617911" y="3332449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>
                <a:solidFill>
                  <a:srgbClr val="080808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" name="椭圆 61"/>
            <p:cNvSpPr/>
            <p:nvPr/>
          </p:nvSpPr>
          <p:spPr>
            <a:xfrm flipH="1" flipV="1">
              <a:off x="3218020" y="3537575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>
                <a:solidFill>
                  <a:srgbClr val="080808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" name="椭圆 6"/>
            <p:cNvSpPr/>
            <p:nvPr/>
          </p:nvSpPr>
          <p:spPr>
            <a:xfrm>
              <a:off x="3218020" y="2137420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>
                <a:solidFill>
                  <a:srgbClr val="080808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" name="椭圆 61"/>
            <p:cNvSpPr/>
            <p:nvPr/>
          </p:nvSpPr>
          <p:spPr>
            <a:xfrm>
              <a:off x="4412599" y="2137421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>
                <a:solidFill>
                  <a:srgbClr val="080808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268518" y="3214227"/>
              <a:ext cx="651872" cy="651872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>
                <a:solidFill>
                  <a:srgbClr val="080808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" name="TextBox 34"/>
            <p:cNvSpPr txBox="1"/>
            <p:nvPr/>
          </p:nvSpPr>
          <p:spPr>
            <a:xfrm>
              <a:off x="4355976" y="3401664"/>
              <a:ext cx="477644" cy="21485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3" name="TextBox 35"/>
            <p:cNvSpPr txBox="1"/>
            <p:nvPr/>
          </p:nvSpPr>
          <p:spPr>
            <a:xfrm>
              <a:off x="3491880" y="2569468"/>
              <a:ext cx="884467" cy="4297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1219170">
                <a:defRPr/>
              </a:pPr>
              <a:r>
                <a: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</a:p>
          </p:txBody>
        </p:sp>
        <p:sp>
          <p:nvSpPr>
            <p:cNvPr id="14" name="TextBox 36"/>
            <p:cNvSpPr txBox="1"/>
            <p:nvPr/>
          </p:nvSpPr>
          <p:spPr>
            <a:xfrm>
              <a:off x="4784238" y="2569468"/>
              <a:ext cx="815013" cy="4297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1219170">
                <a:defRPr/>
              </a:pPr>
              <a:r>
                <a: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</a:p>
          </p:txBody>
        </p:sp>
        <p:sp>
          <p:nvSpPr>
            <p:cNvPr id="15" name="TextBox 37"/>
            <p:cNvSpPr txBox="1"/>
            <p:nvPr/>
          </p:nvSpPr>
          <p:spPr>
            <a:xfrm>
              <a:off x="3590936" y="3907518"/>
              <a:ext cx="812459" cy="4297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1219170">
                <a:defRPr/>
              </a:pPr>
              <a:r>
                <a: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</a:p>
          </p:txBody>
        </p:sp>
        <p:sp>
          <p:nvSpPr>
            <p:cNvPr id="16" name="TextBox 38"/>
            <p:cNvSpPr txBox="1"/>
            <p:nvPr/>
          </p:nvSpPr>
          <p:spPr>
            <a:xfrm>
              <a:off x="4881641" y="3907518"/>
              <a:ext cx="770479" cy="4297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1219170">
                <a:defRPr/>
              </a:pPr>
              <a:r>
                <a: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4305758" y="3251467"/>
              <a:ext cx="577392" cy="577392"/>
            </a:xfrm>
            <a:prstGeom prst="ellipse">
              <a:avLst/>
            </a:prstGeom>
            <a:noFill/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>
                <a:solidFill>
                  <a:srgbClr val="080808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9" name="iSlíďè">
            <a:extLst>
              <a:ext uri="{FF2B5EF4-FFF2-40B4-BE49-F238E27FC236}">
                <a16:creationId xmlns:a16="http://schemas.microsoft.com/office/drawing/2014/main" xmlns="" id="{B4F55AC2-C1CD-4C5F-BCA5-685C4B261F3A}"/>
              </a:ext>
            </a:extLst>
          </p:cNvPr>
          <p:cNvSpPr txBox="1"/>
          <p:nvPr/>
        </p:nvSpPr>
        <p:spPr bwMode="auto">
          <a:xfrm>
            <a:off x="1648703" y="215153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关注公众号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1" name="iSlíďè">
            <a:extLst>
              <a:ext uri="{FF2B5EF4-FFF2-40B4-BE49-F238E27FC236}">
                <a16:creationId xmlns:a16="http://schemas.microsoft.com/office/drawing/2014/main" xmlns="" id="{2F6B40FC-D18B-4BD4-B666-9D2858B3B4AE}"/>
              </a:ext>
            </a:extLst>
          </p:cNvPr>
          <p:cNvSpPr txBox="1"/>
          <p:nvPr/>
        </p:nvSpPr>
        <p:spPr bwMode="auto">
          <a:xfrm>
            <a:off x="1648703" y="4047190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+mn-ea"/>
              </a:rPr>
              <a:t>关注公众号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+mn-ea"/>
            </a:endParaRPr>
          </a:p>
        </p:txBody>
      </p:sp>
      <p:sp>
        <p:nvSpPr>
          <p:cNvPr id="23" name="iSlíďè">
            <a:extLst>
              <a:ext uri="{FF2B5EF4-FFF2-40B4-BE49-F238E27FC236}">
                <a16:creationId xmlns:a16="http://schemas.microsoft.com/office/drawing/2014/main" xmlns="" id="{931D5176-E39F-43A0-A345-3E2C1134F951}"/>
              </a:ext>
            </a:extLst>
          </p:cNvPr>
          <p:cNvSpPr txBox="1"/>
          <p:nvPr/>
        </p:nvSpPr>
        <p:spPr bwMode="auto">
          <a:xfrm>
            <a:off x="9103471" y="210814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+mn-ea"/>
              </a:rPr>
              <a:t>关注公众号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+mn-ea"/>
            </a:endParaRPr>
          </a:p>
        </p:txBody>
      </p:sp>
      <p:sp>
        <p:nvSpPr>
          <p:cNvPr id="25" name="iSlíďè">
            <a:extLst>
              <a:ext uri="{FF2B5EF4-FFF2-40B4-BE49-F238E27FC236}">
                <a16:creationId xmlns:a16="http://schemas.microsoft.com/office/drawing/2014/main" xmlns="" id="{F38D701E-7CDF-449D-8E87-9BBB21CA5702}"/>
              </a:ext>
            </a:extLst>
          </p:cNvPr>
          <p:cNvSpPr txBox="1"/>
          <p:nvPr/>
        </p:nvSpPr>
        <p:spPr bwMode="auto">
          <a:xfrm>
            <a:off x="9103471" y="4018819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+mn-ea"/>
              </a:rPr>
              <a:t>关注公众号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+mn-ea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B895FD70-0A32-4BA7-BF56-C51CC8ECDB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  <p:sp>
        <p:nvSpPr>
          <p:cNvPr id="27" name="išľíďè">
            <a:extLst>
              <a:ext uri="{FF2B5EF4-FFF2-40B4-BE49-F238E27FC236}">
                <a16:creationId xmlns:a16="http://schemas.microsoft.com/office/drawing/2014/main" xmlns="" id="{B0D07202-727D-4E01-8576-E428E22EAFCB}"/>
              </a:ext>
            </a:extLst>
          </p:cNvPr>
          <p:cNvSpPr/>
          <p:nvPr/>
        </p:nvSpPr>
        <p:spPr bwMode="auto">
          <a:xfrm>
            <a:off x="942975" y="2477076"/>
            <a:ext cx="202911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8" name="išľíďè">
            <a:extLst>
              <a:ext uri="{FF2B5EF4-FFF2-40B4-BE49-F238E27FC236}">
                <a16:creationId xmlns:a16="http://schemas.microsoft.com/office/drawing/2014/main" xmlns="" id="{7393CC34-260C-4545-B845-47849378F46B}"/>
              </a:ext>
            </a:extLst>
          </p:cNvPr>
          <p:cNvSpPr/>
          <p:nvPr/>
        </p:nvSpPr>
        <p:spPr bwMode="auto">
          <a:xfrm>
            <a:off x="942975" y="4398386"/>
            <a:ext cx="202911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9" name="išľíďè">
            <a:extLst>
              <a:ext uri="{FF2B5EF4-FFF2-40B4-BE49-F238E27FC236}">
                <a16:creationId xmlns:a16="http://schemas.microsoft.com/office/drawing/2014/main" xmlns="" id="{EEA6E5AF-F509-45B7-B756-039712770A97}"/>
              </a:ext>
            </a:extLst>
          </p:cNvPr>
          <p:cNvSpPr/>
          <p:nvPr/>
        </p:nvSpPr>
        <p:spPr bwMode="auto">
          <a:xfrm>
            <a:off x="9221814" y="2477076"/>
            <a:ext cx="202911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30" name="išľíďè">
            <a:extLst>
              <a:ext uri="{FF2B5EF4-FFF2-40B4-BE49-F238E27FC236}">
                <a16:creationId xmlns:a16="http://schemas.microsoft.com/office/drawing/2014/main" xmlns="" id="{3AF659FB-C793-4956-8B62-198FE80B5F8C}"/>
              </a:ext>
            </a:extLst>
          </p:cNvPr>
          <p:cNvSpPr/>
          <p:nvPr/>
        </p:nvSpPr>
        <p:spPr bwMode="auto">
          <a:xfrm>
            <a:off x="9221814" y="4398386"/>
            <a:ext cx="202911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9004021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25" grpId="0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Straight Connector 1">
            <a:extLst>
              <a:ext uri="{FF2B5EF4-FFF2-40B4-BE49-F238E27FC236}">
                <a16:creationId xmlns:a16="http://schemas.microsoft.com/office/drawing/2014/main" xmlns="" id="{1A8C42A7-3F23-4E04-9DA4-85646A7C606A}"/>
              </a:ext>
            </a:extLst>
          </p:cNvPr>
          <p:cNvCxnSpPr/>
          <p:nvPr/>
        </p:nvCxnSpPr>
        <p:spPr>
          <a:xfrm>
            <a:off x="1240647" y="3641779"/>
            <a:ext cx="98347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7">
            <a:extLst>
              <a:ext uri="{FF2B5EF4-FFF2-40B4-BE49-F238E27FC236}">
                <a16:creationId xmlns:a16="http://schemas.microsoft.com/office/drawing/2014/main" xmlns="" id="{408DEE53-F78F-41AF-9191-1FC292B6134A}"/>
              </a:ext>
            </a:extLst>
          </p:cNvPr>
          <p:cNvCxnSpPr>
            <a:endCxn id="73" idx="2"/>
          </p:cNvCxnSpPr>
          <p:nvPr/>
        </p:nvCxnSpPr>
        <p:spPr>
          <a:xfrm flipV="1">
            <a:off x="2003513" y="2808636"/>
            <a:ext cx="0" cy="68097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8">
            <a:extLst>
              <a:ext uri="{FF2B5EF4-FFF2-40B4-BE49-F238E27FC236}">
                <a16:creationId xmlns:a16="http://schemas.microsoft.com/office/drawing/2014/main" xmlns="" id="{A973C2BE-6495-4B39-8B64-FAA4191BF123}"/>
              </a:ext>
            </a:extLst>
          </p:cNvPr>
          <p:cNvCxnSpPr>
            <a:endCxn id="83" idx="0"/>
          </p:cNvCxnSpPr>
          <p:nvPr/>
        </p:nvCxnSpPr>
        <p:spPr>
          <a:xfrm>
            <a:off x="4157300" y="3850136"/>
            <a:ext cx="0" cy="659386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9">
            <a:extLst>
              <a:ext uri="{FF2B5EF4-FFF2-40B4-BE49-F238E27FC236}">
                <a16:creationId xmlns:a16="http://schemas.microsoft.com/office/drawing/2014/main" xmlns="" id="{7EAA1827-FF10-494A-B61F-85749E5C3B6A}"/>
              </a:ext>
            </a:extLst>
          </p:cNvPr>
          <p:cNvCxnSpPr>
            <a:endCxn id="63" idx="2"/>
          </p:cNvCxnSpPr>
          <p:nvPr/>
        </p:nvCxnSpPr>
        <p:spPr>
          <a:xfrm flipV="1">
            <a:off x="6250540" y="2805672"/>
            <a:ext cx="0" cy="683941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10">
            <a:extLst>
              <a:ext uri="{FF2B5EF4-FFF2-40B4-BE49-F238E27FC236}">
                <a16:creationId xmlns:a16="http://schemas.microsoft.com/office/drawing/2014/main" xmlns="" id="{E5A71C7B-D1FB-498E-B498-8A1357EA94A2}"/>
              </a:ext>
            </a:extLst>
          </p:cNvPr>
          <p:cNvCxnSpPr>
            <a:endCxn id="80" idx="0"/>
          </p:cNvCxnSpPr>
          <p:nvPr/>
        </p:nvCxnSpPr>
        <p:spPr>
          <a:xfrm>
            <a:off x="8205383" y="3822040"/>
            <a:ext cx="0" cy="687482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11">
            <a:extLst>
              <a:ext uri="{FF2B5EF4-FFF2-40B4-BE49-F238E27FC236}">
                <a16:creationId xmlns:a16="http://schemas.microsoft.com/office/drawing/2014/main" xmlns="" id="{20389D99-CD2E-43AE-9C30-28A019BD5DF2}"/>
              </a:ext>
            </a:extLst>
          </p:cNvPr>
          <p:cNvCxnSpPr>
            <a:endCxn id="86" idx="2"/>
          </p:cNvCxnSpPr>
          <p:nvPr/>
        </p:nvCxnSpPr>
        <p:spPr>
          <a:xfrm flipH="1" flipV="1">
            <a:off x="10256904" y="2805672"/>
            <a:ext cx="1" cy="655845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87">
            <a:extLst>
              <a:ext uri="{FF2B5EF4-FFF2-40B4-BE49-F238E27FC236}">
                <a16:creationId xmlns:a16="http://schemas.microsoft.com/office/drawing/2014/main" xmlns="" id="{F160B475-F9EC-49B3-B923-F5B3C511BD47}"/>
              </a:ext>
            </a:extLst>
          </p:cNvPr>
          <p:cNvSpPr/>
          <p:nvPr/>
        </p:nvSpPr>
        <p:spPr>
          <a:xfrm>
            <a:off x="1847299" y="3459251"/>
            <a:ext cx="353157" cy="35315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>
              <a:solidFill>
                <a:prstClr val="white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58" name="Oval 88">
            <a:extLst>
              <a:ext uri="{FF2B5EF4-FFF2-40B4-BE49-F238E27FC236}">
                <a16:creationId xmlns:a16="http://schemas.microsoft.com/office/drawing/2014/main" xmlns="" id="{77372168-9D74-404C-9052-E6C7746CAE49}"/>
              </a:ext>
            </a:extLst>
          </p:cNvPr>
          <p:cNvSpPr/>
          <p:nvPr/>
        </p:nvSpPr>
        <p:spPr>
          <a:xfrm>
            <a:off x="3995265" y="3459251"/>
            <a:ext cx="353157" cy="35315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 dirty="0">
              <a:solidFill>
                <a:prstClr val="white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59" name="Oval 89">
            <a:extLst>
              <a:ext uri="{FF2B5EF4-FFF2-40B4-BE49-F238E27FC236}">
                <a16:creationId xmlns:a16="http://schemas.microsoft.com/office/drawing/2014/main" xmlns="" id="{01398207-3FBB-4D35-9F59-C9C9AD6EA0CE}"/>
              </a:ext>
            </a:extLst>
          </p:cNvPr>
          <p:cNvSpPr/>
          <p:nvPr/>
        </p:nvSpPr>
        <p:spPr>
          <a:xfrm>
            <a:off x="6086491" y="3459251"/>
            <a:ext cx="353157" cy="35315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>
              <a:solidFill>
                <a:prstClr val="white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60" name="Oval 90">
            <a:extLst>
              <a:ext uri="{FF2B5EF4-FFF2-40B4-BE49-F238E27FC236}">
                <a16:creationId xmlns:a16="http://schemas.microsoft.com/office/drawing/2014/main" xmlns="" id="{22AD6AF9-DDC9-4D87-87DD-AC871347F607}"/>
              </a:ext>
            </a:extLst>
          </p:cNvPr>
          <p:cNvSpPr/>
          <p:nvPr/>
        </p:nvSpPr>
        <p:spPr>
          <a:xfrm>
            <a:off x="8028804" y="3459251"/>
            <a:ext cx="353157" cy="35315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 dirty="0">
              <a:solidFill>
                <a:prstClr val="white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61" name="Oval 91">
            <a:extLst>
              <a:ext uri="{FF2B5EF4-FFF2-40B4-BE49-F238E27FC236}">
                <a16:creationId xmlns:a16="http://schemas.microsoft.com/office/drawing/2014/main" xmlns="" id="{7B5D4915-DCD3-429F-AD0A-5C63F437EEE6}"/>
              </a:ext>
            </a:extLst>
          </p:cNvPr>
          <p:cNvSpPr/>
          <p:nvPr/>
        </p:nvSpPr>
        <p:spPr>
          <a:xfrm>
            <a:off x="10074258" y="3459251"/>
            <a:ext cx="353157" cy="35315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>
              <a:solidFill>
                <a:prstClr val="white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62" name="Group 4">
            <a:extLst>
              <a:ext uri="{FF2B5EF4-FFF2-40B4-BE49-F238E27FC236}">
                <a16:creationId xmlns:a16="http://schemas.microsoft.com/office/drawing/2014/main" xmlns="" id="{E5312922-53B0-4E09-9566-8119B0B398BD}"/>
              </a:ext>
            </a:extLst>
          </p:cNvPr>
          <p:cNvGrpSpPr/>
          <p:nvPr/>
        </p:nvGrpSpPr>
        <p:grpSpPr>
          <a:xfrm>
            <a:off x="5695347" y="1695286"/>
            <a:ext cx="1110386" cy="1110386"/>
            <a:chOff x="5662068" y="1799896"/>
            <a:chExt cx="1110386" cy="1110386"/>
          </a:xfrm>
        </p:grpSpPr>
        <p:sp>
          <p:nvSpPr>
            <p:cNvPr id="63" name="Rounded Rectangle 24">
              <a:extLst>
                <a:ext uri="{FF2B5EF4-FFF2-40B4-BE49-F238E27FC236}">
                  <a16:creationId xmlns:a16="http://schemas.microsoft.com/office/drawing/2014/main" xmlns="" id="{2C2D159B-7E57-405D-80CC-F19F9E60ABE8}"/>
                </a:ext>
              </a:extLst>
            </p:cNvPr>
            <p:cNvSpPr/>
            <p:nvPr/>
          </p:nvSpPr>
          <p:spPr>
            <a:xfrm>
              <a:off x="5662068" y="1799896"/>
              <a:ext cx="1110386" cy="1110386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2500" kern="0" dirty="0">
                <a:solidFill>
                  <a:prstClr val="white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64" name="Group 69">
              <a:extLst>
                <a:ext uri="{FF2B5EF4-FFF2-40B4-BE49-F238E27FC236}">
                  <a16:creationId xmlns:a16="http://schemas.microsoft.com/office/drawing/2014/main" xmlns="" id="{95720B7A-8F7A-406A-9DA7-625A32F3E12A}"/>
                </a:ext>
              </a:extLst>
            </p:cNvPr>
            <p:cNvGrpSpPr/>
            <p:nvPr/>
          </p:nvGrpSpPr>
          <p:grpSpPr>
            <a:xfrm>
              <a:off x="6005181" y="2102968"/>
              <a:ext cx="416011" cy="515998"/>
              <a:chOff x="6429376" y="766763"/>
              <a:chExt cx="369888" cy="458788"/>
            </a:xfrm>
            <a:solidFill>
              <a:schemeClr val="bg1"/>
            </a:solidFill>
          </p:grpSpPr>
          <p:sp>
            <p:nvSpPr>
              <p:cNvPr id="65" name="Freeform 9">
                <a:extLst>
                  <a:ext uri="{FF2B5EF4-FFF2-40B4-BE49-F238E27FC236}">
                    <a16:creationId xmlns:a16="http://schemas.microsoft.com/office/drawing/2014/main" xmlns="" id="{D4C8D4F3-768C-47AC-B959-8693AD9706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29376" y="766763"/>
                <a:ext cx="369888" cy="458788"/>
              </a:xfrm>
              <a:custGeom>
                <a:avLst/>
                <a:gdLst>
                  <a:gd name="T0" fmla="*/ 0 w 233"/>
                  <a:gd name="T1" fmla="*/ 0 h 289"/>
                  <a:gd name="T2" fmla="*/ 0 w 233"/>
                  <a:gd name="T3" fmla="*/ 289 h 289"/>
                  <a:gd name="T4" fmla="*/ 233 w 233"/>
                  <a:gd name="T5" fmla="*/ 289 h 289"/>
                  <a:gd name="T6" fmla="*/ 233 w 233"/>
                  <a:gd name="T7" fmla="*/ 0 h 289"/>
                  <a:gd name="T8" fmla="*/ 0 w 233"/>
                  <a:gd name="T9" fmla="*/ 0 h 289"/>
                  <a:gd name="T10" fmla="*/ 210 w 233"/>
                  <a:gd name="T11" fmla="*/ 260 h 289"/>
                  <a:gd name="T12" fmla="*/ 19 w 233"/>
                  <a:gd name="T13" fmla="*/ 260 h 289"/>
                  <a:gd name="T14" fmla="*/ 19 w 233"/>
                  <a:gd name="T15" fmla="*/ 28 h 289"/>
                  <a:gd name="T16" fmla="*/ 210 w 233"/>
                  <a:gd name="T17" fmla="*/ 28 h 289"/>
                  <a:gd name="T18" fmla="*/ 210 w 233"/>
                  <a:gd name="T19" fmla="*/ 26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3" h="289">
                    <a:moveTo>
                      <a:pt x="0" y="0"/>
                    </a:moveTo>
                    <a:lnTo>
                      <a:pt x="0" y="289"/>
                    </a:lnTo>
                    <a:lnTo>
                      <a:pt x="233" y="289"/>
                    </a:lnTo>
                    <a:lnTo>
                      <a:pt x="233" y="0"/>
                    </a:lnTo>
                    <a:lnTo>
                      <a:pt x="0" y="0"/>
                    </a:lnTo>
                    <a:close/>
                    <a:moveTo>
                      <a:pt x="210" y="260"/>
                    </a:moveTo>
                    <a:lnTo>
                      <a:pt x="19" y="260"/>
                    </a:lnTo>
                    <a:lnTo>
                      <a:pt x="19" y="28"/>
                    </a:lnTo>
                    <a:lnTo>
                      <a:pt x="210" y="28"/>
                    </a:lnTo>
                    <a:lnTo>
                      <a:pt x="210" y="2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6" name="Rectangle 10">
                <a:extLst>
                  <a:ext uri="{FF2B5EF4-FFF2-40B4-BE49-F238E27FC236}">
                    <a16:creationId xmlns:a16="http://schemas.microsoft.com/office/drawing/2014/main" xmlns="" id="{9E525BA0-0C8A-435D-94F2-5129B6B074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8588" y="830263"/>
                <a:ext cx="49213" cy="492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7" name="Rectangle 11">
                <a:extLst>
                  <a:ext uri="{FF2B5EF4-FFF2-40B4-BE49-F238E27FC236}">
                    <a16:creationId xmlns:a16="http://schemas.microsoft.com/office/drawing/2014/main" xmlns="" id="{68D9AB34-2B19-4E95-9023-26D918ED29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9726" y="830263"/>
                <a:ext cx="49213" cy="492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8" name="Rectangle 12">
                <a:extLst>
                  <a:ext uri="{FF2B5EF4-FFF2-40B4-BE49-F238E27FC236}">
                    <a16:creationId xmlns:a16="http://schemas.microsoft.com/office/drawing/2014/main" xmlns="" id="{0343964F-62F1-420F-A7F0-478A996F1B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8588" y="1114426"/>
                <a:ext cx="49213" cy="50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9" name="Rectangle 13">
                <a:extLst>
                  <a:ext uri="{FF2B5EF4-FFF2-40B4-BE49-F238E27FC236}">
                    <a16:creationId xmlns:a16="http://schemas.microsoft.com/office/drawing/2014/main" xmlns="" id="{F8313046-7BDA-45F6-AC3B-4A4E1493C5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9726" y="1114426"/>
                <a:ext cx="49213" cy="50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0" name="Freeform 14">
                <a:extLst>
                  <a:ext uri="{FF2B5EF4-FFF2-40B4-BE49-F238E27FC236}">
                    <a16:creationId xmlns:a16="http://schemas.microsoft.com/office/drawing/2014/main" xmlns="" id="{40F8CD16-4159-4186-97EC-5C21D5ED5B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97638" y="884238"/>
                <a:ext cx="222250" cy="223838"/>
              </a:xfrm>
              <a:custGeom>
                <a:avLst/>
                <a:gdLst>
                  <a:gd name="T0" fmla="*/ 30 w 59"/>
                  <a:gd name="T1" fmla="*/ 0 h 59"/>
                  <a:gd name="T2" fmla="*/ 16 w 59"/>
                  <a:gd name="T3" fmla="*/ 4 h 59"/>
                  <a:gd name="T4" fmla="*/ 24 w 59"/>
                  <a:gd name="T5" fmla="*/ 23 h 59"/>
                  <a:gd name="T6" fmla="*/ 9 w 59"/>
                  <a:gd name="T7" fmla="*/ 8 h 59"/>
                  <a:gd name="T8" fmla="*/ 0 w 59"/>
                  <a:gd name="T9" fmla="*/ 30 h 59"/>
                  <a:gd name="T10" fmla="*/ 30 w 59"/>
                  <a:gd name="T11" fmla="*/ 59 h 59"/>
                  <a:gd name="T12" fmla="*/ 59 w 59"/>
                  <a:gd name="T13" fmla="*/ 30 h 59"/>
                  <a:gd name="T14" fmla="*/ 30 w 59"/>
                  <a:gd name="T15" fmla="*/ 0 h 59"/>
                  <a:gd name="T16" fmla="*/ 30 w 59"/>
                  <a:gd name="T17" fmla="*/ 36 h 59"/>
                  <a:gd name="T18" fmla="*/ 23 w 59"/>
                  <a:gd name="T19" fmla="*/ 30 h 59"/>
                  <a:gd name="T20" fmla="*/ 30 w 59"/>
                  <a:gd name="T21" fmla="*/ 23 h 59"/>
                  <a:gd name="T22" fmla="*/ 36 w 59"/>
                  <a:gd name="T23" fmla="*/ 30 h 59"/>
                  <a:gd name="T24" fmla="*/ 30 w 59"/>
                  <a:gd name="T25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9">
                    <a:moveTo>
                      <a:pt x="30" y="0"/>
                    </a:moveTo>
                    <a:cubicBezTo>
                      <a:pt x="25" y="0"/>
                      <a:pt x="20" y="1"/>
                      <a:pt x="16" y="4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4" y="14"/>
                      <a:pt x="0" y="21"/>
                      <a:pt x="0" y="30"/>
                    </a:cubicBezTo>
                    <a:cubicBezTo>
                      <a:pt x="0" y="46"/>
                      <a:pt x="13" y="59"/>
                      <a:pt x="30" y="59"/>
                    </a:cubicBezTo>
                    <a:cubicBezTo>
                      <a:pt x="46" y="59"/>
                      <a:pt x="59" y="46"/>
                      <a:pt x="59" y="30"/>
                    </a:cubicBezTo>
                    <a:cubicBezTo>
                      <a:pt x="59" y="13"/>
                      <a:pt x="46" y="0"/>
                      <a:pt x="30" y="0"/>
                    </a:cubicBezTo>
                    <a:close/>
                    <a:moveTo>
                      <a:pt x="30" y="36"/>
                    </a:moveTo>
                    <a:cubicBezTo>
                      <a:pt x="26" y="36"/>
                      <a:pt x="23" y="33"/>
                      <a:pt x="23" y="30"/>
                    </a:cubicBezTo>
                    <a:cubicBezTo>
                      <a:pt x="23" y="26"/>
                      <a:pt x="26" y="23"/>
                      <a:pt x="30" y="23"/>
                    </a:cubicBezTo>
                    <a:cubicBezTo>
                      <a:pt x="33" y="23"/>
                      <a:pt x="36" y="26"/>
                      <a:pt x="36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1" name="Freeform 15">
                <a:extLst>
                  <a:ext uri="{FF2B5EF4-FFF2-40B4-BE49-F238E27FC236}">
                    <a16:creationId xmlns:a16="http://schemas.microsoft.com/office/drawing/2014/main" xmlns="" id="{C34B5282-41DB-41D1-9E10-9753B1F4ECA7}"/>
                  </a:ext>
                </a:extLst>
              </p:cNvPr>
              <p:cNvSpPr/>
              <p:nvPr/>
            </p:nvSpPr>
            <p:spPr bwMode="auto">
              <a:xfrm>
                <a:off x="6505576" y="841376"/>
                <a:ext cx="71438" cy="106363"/>
              </a:xfrm>
              <a:custGeom>
                <a:avLst/>
                <a:gdLst>
                  <a:gd name="T0" fmla="*/ 0 w 45"/>
                  <a:gd name="T1" fmla="*/ 24 h 67"/>
                  <a:gd name="T2" fmla="*/ 45 w 45"/>
                  <a:gd name="T3" fmla="*/ 67 h 67"/>
                  <a:gd name="T4" fmla="*/ 14 w 45"/>
                  <a:gd name="T5" fmla="*/ 0 h 67"/>
                  <a:gd name="T6" fmla="*/ 0 w 45"/>
                  <a:gd name="T7" fmla="*/ 2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67">
                    <a:moveTo>
                      <a:pt x="0" y="24"/>
                    </a:moveTo>
                    <a:lnTo>
                      <a:pt x="45" y="67"/>
                    </a:lnTo>
                    <a:lnTo>
                      <a:pt x="14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72" name="Group 2">
            <a:extLst>
              <a:ext uri="{FF2B5EF4-FFF2-40B4-BE49-F238E27FC236}">
                <a16:creationId xmlns:a16="http://schemas.microsoft.com/office/drawing/2014/main" xmlns="" id="{2DE6D3BD-2DFE-4A1D-A627-FF8986590498}"/>
              </a:ext>
            </a:extLst>
          </p:cNvPr>
          <p:cNvGrpSpPr/>
          <p:nvPr/>
        </p:nvGrpSpPr>
        <p:grpSpPr>
          <a:xfrm>
            <a:off x="1448320" y="1698250"/>
            <a:ext cx="1110386" cy="1110386"/>
            <a:chOff x="1415041" y="1802860"/>
            <a:chExt cx="1110386" cy="1110386"/>
          </a:xfrm>
        </p:grpSpPr>
        <p:sp>
          <p:nvSpPr>
            <p:cNvPr id="73" name="Rounded Rectangle 18">
              <a:extLst>
                <a:ext uri="{FF2B5EF4-FFF2-40B4-BE49-F238E27FC236}">
                  <a16:creationId xmlns:a16="http://schemas.microsoft.com/office/drawing/2014/main" xmlns="" id="{53DE2B0D-CC98-48FF-8CA2-CB78EDAA6034}"/>
                </a:ext>
              </a:extLst>
            </p:cNvPr>
            <p:cNvSpPr/>
            <p:nvPr/>
          </p:nvSpPr>
          <p:spPr>
            <a:xfrm>
              <a:off x="1415041" y="1802860"/>
              <a:ext cx="1110386" cy="1110386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2500" kern="0" dirty="0">
                <a:solidFill>
                  <a:prstClr val="white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74" name="Group 97">
              <a:extLst>
                <a:ext uri="{FF2B5EF4-FFF2-40B4-BE49-F238E27FC236}">
                  <a16:creationId xmlns:a16="http://schemas.microsoft.com/office/drawing/2014/main" xmlns="" id="{C70D5416-0D7B-49F4-95E0-DBB3BCDA69F6}"/>
                </a:ext>
              </a:extLst>
            </p:cNvPr>
            <p:cNvGrpSpPr/>
            <p:nvPr/>
          </p:nvGrpSpPr>
          <p:grpSpPr>
            <a:xfrm>
              <a:off x="1713363" y="2100099"/>
              <a:ext cx="492769" cy="492769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75" name="Freeform 54">
                <a:extLst>
                  <a:ext uri="{FF2B5EF4-FFF2-40B4-BE49-F238E27FC236}">
                    <a16:creationId xmlns:a16="http://schemas.microsoft.com/office/drawing/2014/main" xmlns="" id="{28E27317-E488-4D38-B5CC-ED1A3BB05D4B}"/>
                  </a:ext>
                </a:extLst>
              </p:cNvPr>
              <p:cNvSpPr/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6" name="Freeform 55">
                <a:extLst>
                  <a:ext uri="{FF2B5EF4-FFF2-40B4-BE49-F238E27FC236}">
                    <a16:creationId xmlns:a16="http://schemas.microsoft.com/office/drawing/2014/main" xmlns="" id="{85295A22-5F42-4A6B-A79A-117BC99AD3EF}"/>
                  </a:ext>
                </a:extLst>
              </p:cNvPr>
              <p:cNvSpPr/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7" name="Freeform 56">
                <a:extLst>
                  <a:ext uri="{FF2B5EF4-FFF2-40B4-BE49-F238E27FC236}">
                    <a16:creationId xmlns:a16="http://schemas.microsoft.com/office/drawing/2014/main" xmlns="" id="{C3D68921-8B42-4B45-85A2-CD4BB3B32697}"/>
                  </a:ext>
                </a:extLst>
              </p:cNvPr>
              <p:cNvSpPr/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8" name="Freeform 57">
                <a:extLst>
                  <a:ext uri="{FF2B5EF4-FFF2-40B4-BE49-F238E27FC236}">
                    <a16:creationId xmlns:a16="http://schemas.microsoft.com/office/drawing/2014/main" xmlns="" id="{61BB6175-FF7D-4ED9-9DA5-E43CFF6CE4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79" name="Group 6">
            <a:extLst>
              <a:ext uri="{FF2B5EF4-FFF2-40B4-BE49-F238E27FC236}">
                <a16:creationId xmlns:a16="http://schemas.microsoft.com/office/drawing/2014/main" xmlns="" id="{BDB31379-86F4-40DC-8FD9-10125307B6FF}"/>
              </a:ext>
            </a:extLst>
          </p:cNvPr>
          <p:cNvGrpSpPr/>
          <p:nvPr/>
        </p:nvGrpSpPr>
        <p:grpSpPr>
          <a:xfrm>
            <a:off x="7650190" y="4509522"/>
            <a:ext cx="1110386" cy="1110386"/>
            <a:chOff x="7616911" y="4614132"/>
            <a:chExt cx="1110386" cy="1110386"/>
          </a:xfrm>
        </p:grpSpPr>
        <p:sp>
          <p:nvSpPr>
            <p:cNvPr id="80" name="Rounded Rectangle 30">
              <a:extLst>
                <a:ext uri="{FF2B5EF4-FFF2-40B4-BE49-F238E27FC236}">
                  <a16:creationId xmlns:a16="http://schemas.microsoft.com/office/drawing/2014/main" xmlns="" id="{1B32E2CD-F6E0-45AD-817B-8E99A5EACDF2}"/>
                </a:ext>
              </a:extLst>
            </p:cNvPr>
            <p:cNvSpPr/>
            <p:nvPr/>
          </p:nvSpPr>
          <p:spPr>
            <a:xfrm>
              <a:off x="7616911" y="4614132"/>
              <a:ext cx="1110386" cy="11103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2500" kern="0" dirty="0">
                <a:solidFill>
                  <a:prstClr val="white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81" name="Freeform 102">
              <a:extLst>
                <a:ext uri="{FF2B5EF4-FFF2-40B4-BE49-F238E27FC236}">
                  <a16:creationId xmlns:a16="http://schemas.microsoft.com/office/drawing/2014/main" xmlns="" id="{432FC5F3-2A70-428E-A81B-12E2789A913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970700" y="4921250"/>
              <a:ext cx="401199" cy="48017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82" name="Group 3">
            <a:extLst>
              <a:ext uri="{FF2B5EF4-FFF2-40B4-BE49-F238E27FC236}">
                <a16:creationId xmlns:a16="http://schemas.microsoft.com/office/drawing/2014/main" xmlns="" id="{145EA48A-8216-421A-8DC3-EB15C20ABE70}"/>
              </a:ext>
            </a:extLst>
          </p:cNvPr>
          <p:cNvGrpSpPr/>
          <p:nvPr/>
        </p:nvGrpSpPr>
        <p:grpSpPr>
          <a:xfrm>
            <a:off x="3602107" y="4509522"/>
            <a:ext cx="1110386" cy="1110386"/>
            <a:chOff x="3568828" y="4614132"/>
            <a:chExt cx="1110386" cy="1110386"/>
          </a:xfrm>
        </p:grpSpPr>
        <p:sp>
          <p:nvSpPr>
            <p:cNvPr id="83" name="Rounded Rectangle 27">
              <a:extLst>
                <a:ext uri="{FF2B5EF4-FFF2-40B4-BE49-F238E27FC236}">
                  <a16:creationId xmlns:a16="http://schemas.microsoft.com/office/drawing/2014/main" xmlns="" id="{BD6C96CC-F655-4F0F-A1E1-9561E7DE984C}"/>
                </a:ext>
              </a:extLst>
            </p:cNvPr>
            <p:cNvSpPr/>
            <p:nvPr/>
          </p:nvSpPr>
          <p:spPr>
            <a:xfrm>
              <a:off x="3568828" y="4614132"/>
              <a:ext cx="1110386" cy="11103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2500" kern="0" dirty="0">
                <a:solidFill>
                  <a:prstClr val="white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84" name="Freeform 328">
              <a:extLst>
                <a:ext uri="{FF2B5EF4-FFF2-40B4-BE49-F238E27FC236}">
                  <a16:creationId xmlns:a16="http://schemas.microsoft.com/office/drawing/2014/main" xmlns="" id="{3A22CB32-F014-41F7-B944-8836EEE4509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97484" y="4996545"/>
              <a:ext cx="652824" cy="364204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400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85" name="Group 5">
            <a:extLst>
              <a:ext uri="{FF2B5EF4-FFF2-40B4-BE49-F238E27FC236}">
                <a16:creationId xmlns:a16="http://schemas.microsoft.com/office/drawing/2014/main" xmlns="" id="{2D117BA7-76C3-4D19-BA45-E790FFC37136}"/>
              </a:ext>
            </a:extLst>
          </p:cNvPr>
          <p:cNvGrpSpPr/>
          <p:nvPr/>
        </p:nvGrpSpPr>
        <p:grpSpPr>
          <a:xfrm>
            <a:off x="9701710" y="1695286"/>
            <a:ext cx="1110386" cy="1110386"/>
            <a:chOff x="9668431" y="1799896"/>
            <a:chExt cx="1110386" cy="1110386"/>
          </a:xfrm>
        </p:grpSpPr>
        <p:sp>
          <p:nvSpPr>
            <p:cNvPr id="86" name="Rounded Rectangle 37">
              <a:extLst>
                <a:ext uri="{FF2B5EF4-FFF2-40B4-BE49-F238E27FC236}">
                  <a16:creationId xmlns:a16="http://schemas.microsoft.com/office/drawing/2014/main" xmlns="" id="{B262E3D4-FD17-43CD-9853-540B7B76ED66}"/>
                </a:ext>
              </a:extLst>
            </p:cNvPr>
            <p:cNvSpPr/>
            <p:nvPr/>
          </p:nvSpPr>
          <p:spPr>
            <a:xfrm>
              <a:off x="9668431" y="1799896"/>
              <a:ext cx="1110386" cy="1110386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2500" kern="0" dirty="0">
                <a:solidFill>
                  <a:prstClr val="white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87" name="Group 447">
              <a:extLst>
                <a:ext uri="{FF2B5EF4-FFF2-40B4-BE49-F238E27FC236}">
                  <a16:creationId xmlns:a16="http://schemas.microsoft.com/office/drawing/2014/main" xmlns="" id="{6D87B6C2-690A-4104-95A9-BFF13A40B271}"/>
                </a:ext>
              </a:extLst>
            </p:cNvPr>
            <p:cNvGrpSpPr/>
            <p:nvPr/>
          </p:nvGrpSpPr>
          <p:grpSpPr bwMode="auto">
            <a:xfrm>
              <a:off x="9999831" y="2124709"/>
              <a:ext cx="468159" cy="468159"/>
              <a:chOff x="0" y="0"/>
              <a:chExt cx="575" cy="575"/>
            </a:xfrm>
            <a:solidFill>
              <a:schemeClr val="bg1"/>
            </a:solidFill>
          </p:grpSpPr>
          <p:sp>
            <p:nvSpPr>
              <p:cNvPr id="88" name="AutoShape 443">
                <a:extLst>
                  <a:ext uri="{FF2B5EF4-FFF2-40B4-BE49-F238E27FC236}">
                    <a16:creationId xmlns:a16="http://schemas.microsoft.com/office/drawing/2014/main" xmlns="" id="{0F1F1834-0F23-4103-8F2B-608743A6E9D4}"/>
                  </a:ext>
                </a:extLst>
              </p:cNvPr>
              <p:cNvSpPr/>
              <p:nvPr/>
            </p:nvSpPr>
            <p:spPr bwMode="auto">
              <a:xfrm>
                <a:off x="0" y="296"/>
                <a:ext cx="279" cy="27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89" name="AutoShape 444">
                <a:extLst>
                  <a:ext uri="{FF2B5EF4-FFF2-40B4-BE49-F238E27FC236}">
                    <a16:creationId xmlns:a16="http://schemas.microsoft.com/office/drawing/2014/main" xmlns="" id="{4C93125B-9F6F-4BEB-A1BB-9F38E3C7AC85}"/>
                  </a:ext>
                </a:extLst>
              </p:cNvPr>
              <p:cNvSpPr/>
              <p:nvPr/>
            </p:nvSpPr>
            <p:spPr bwMode="auto">
              <a:xfrm>
                <a:off x="296" y="104"/>
                <a:ext cx="176" cy="1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90" name="AutoShape 445">
                <a:extLst>
                  <a:ext uri="{FF2B5EF4-FFF2-40B4-BE49-F238E27FC236}">
                    <a16:creationId xmlns:a16="http://schemas.microsoft.com/office/drawing/2014/main" xmlns="" id="{5F3CEE65-2CC4-44F1-A88C-69E9F9D982B5}"/>
                  </a:ext>
                </a:extLst>
              </p:cNvPr>
              <p:cNvSpPr/>
              <p:nvPr/>
            </p:nvSpPr>
            <p:spPr bwMode="auto">
              <a:xfrm>
                <a:off x="400" y="0"/>
                <a:ext cx="173" cy="1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91" name="AutoShape 446">
                <a:extLst>
                  <a:ext uri="{FF2B5EF4-FFF2-40B4-BE49-F238E27FC236}">
                    <a16:creationId xmlns:a16="http://schemas.microsoft.com/office/drawing/2014/main" xmlns="" id="{6C89DB69-7C9C-445E-99BD-814D3D23F681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575" cy="5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sp>
        <p:nvSpPr>
          <p:cNvPr id="92" name="išľíďè">
            <a:extLst>
              <a:ext uri="{FF2B5EF4-FFF2-40B4-BE49-F238E27FC236}">
                <a16:creationId xmlns:a16="http://schemas.microsoft.com/office/drawing/2014/main" xmlns="" id="{C85E6FF9-F3CA-4AD3-AA3F-D67ADA64F449}"/>
              </a:ext>
            </a:extLst>
          </p:cNvPr>
          <p:cNvSpPr/>
          <p:nvPr/>
        </p:nvSpPr>
        <p:spPr bwMode="auto">
          <a:xfrm>
            <a:off x="530557" y="4891935"/>
            <a:ext cx="263348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lvl="0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3" name="iSlíďè">
            <a:extLst>
              <a:ext uri="{FF2B5EF4-FFF2-40B4-BE49-F238E27FC236}">
                <a16:creationId xmlns:a16="http://schemas.microsoft.com/office/drawing/2014/main" xmlns="" id="{92D1B260-8EA4-4B4F-8876-1A785AB6B235}"/>
              </a:ext>
            </a:extLst>
          </p:cNvPr>
          <p:cNvSpPr txBox="1"/>
          <p:nvPr/>
        </p:nvSpPr>
        <p:spPr bwMode="auto">
          <a:xfrm>
            <a:off x="1133570" y="455756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关注公众号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97" name="iSlíďè">
            <a:extLst>
              <a:ext uri="{FF2B5EF4-FFF2-40B4-BE49-F238E27FC236}">
                <a16:creationId xmlns:a16="http://schemas.microsoft.com/office/drawing/2014/main" xmlns="" id="{63A84415-2620-4C62-8BFE-B087B0BBA81D}"/>
              </a:ext>
            </a:extLst>
          </p:cNvPr>
          <p:cNvSpPr txBox="1"/>
          <p:nvPr/>
        </p:nvSpPr>
        <p:spPr bwMode="auto">
          <a:xfrm>
            <a:off x="5278497" y="455756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>
                <a:solidFill>
                  <a:schemeClr val="bg2">
                    <a:lumMod val="10000"/>
                  </a:schemeClr>
                </a:solidFill>
              </a:rPr>
              <a:t>关注公众号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99" name="iSlíďè">
            <a:extLst>
              <a:ext uri="{FF2B5EF4-FFF2-40B4-BE49-F238E27FC236}">
                <a16:creationId xmlns:a16="http://schemas.microsoft.com/office/drawing/2014/main" xmlns="" id="{C074B751-E209-4766-B7C4-B0700E3F0CA5}"/>
              </a:ext>
            </a:extLst>
          </p:cNvPr>
          <p:cNvSpPr txBox="1"/>
          <p:nvPr/>
        </p:nvSpPr>
        <p:spPr bwMode="auto">
          <a:xfrm>
            <a:off x="7486807" y="184609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>
                <a:solidFill>
                  <a:schemeClr val="bg2">
                    <a:lumMod val="10000"/>
                  </a:schemeClr>
                </a:solidFill>
              </a:rPr>
              <a:t>关注公众号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1" name="iSlíďè">
            <a:extLst>
              <a:ext uri="{FF2B5EF4-FFF2-40B4-BE49-F238E27FC236}">
                <a16:creationId xmlns:a16="http://schemas.microsoft.com/office/drawing/2014/main" xmlns="" id="{EFD762F4-60D8-453A-9F58-C39AFEAEB273}"/>
              </a:ext>
            </a:extLst>
          </p:cNvPr>
          <p:cNvSpPr txBox="1"/>
          <p:nvPr/>
        </p:nvSpPr>
        <p:spPr bwMode="auto">
          <a:xfrm>
            <a:off x="9429675" y="455226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>
                <a:solidFill>
                  <a:schemeClr val="bg2">
                    <a:lumMod val="10000"/>
                  </a:schemeClr>
                </a:solidFill>
              </a:rPr>
              <a:t>关注公众号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2" name="图片 101">
            <a:extLst>
              <a:ext uri="{FF2B5EF4-FFF2-40B4-BE49-F238E27FC236}">
                <a16:creationId xmlns:a16="http://schemas.microsoft.com/office/drawing/2014/main" xmlns="" id="{E4FA921F-5C19-4AA4-AD18-1432B481B7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3322872-4758-4979-9865-BEE03646EFDB}"/>
              </a:ext>
            </a:extLst>
          </p:cNvPr>
          <p:cNvGrpSpPr/>
          <p:nvPr/>
        </p:nvGrpSpPr>
        <p:grpSpPr>
          <a:xfrm>
            <a:off x="2779628" y="1846096"/>
            <a:ext cx="2758082" cy="908685"/>
            <a:chOff x="2779628" y="1846096"/>
            <a:chExt cx="2758082" cy="908685"/>
          </a:xfrm>
        </p:grpSpPr>
        <p:sp>
          <p:nvSpPr>
            <p:cNvPr id="95" name="iSlíďè">
              <a:extLst>
                <a:ext uri="{FF2B5EF4-FFF2-40B4-BE49-F238E27FC236}">
                  <a16:creationId xmlns:a16="http://schemas.microsoft.com/office/drawing/2014/main" xmlns="" id="{8E2A811F-860E-463E-9B05-1B99424A3FEB}"/>
                </a:ext>
              </a:extLst>
            </p:cNvPr>
            <p:cNvSpPr txBox="1"/>
            <p:nvPr/>
          </p:nvSpPr>
          <p:spPr bwMode="auto">
            <a:xfrm>
              <a:off x="3341880" y="1846096"/>
              <a:ext cx="2195830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lvl="0" defTabSz="913765" eaLnBrk="1" fontAlgn="auto" hangingPunct="1">
                <a:spcAft>
                  <a:spcPts val="0"/>
                </a:spcAft>
                <a:defRPr/>
              </a:pPr>
              <a:r>
                <a:rPr lang="zh-CN" altLang="en-US" b="1">
                  <a:solidFill>
                    <a:schemeClr val="bg2">
                      <a:lumMod val="10000"/>
                    </a:schemeClr>
                  </a:solidFill>
                </a:rPr>
                <a:t>关注公众号</a:t>
              </a:r>
              <a:endParaRPr lang="zh-CN" altLang="en-US" b="1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03" name="išľíďè">
              <a:extLst>
                <a:ext uri="{FF2B5EF4-FFF2-40B4-BE49-F238E27FC236}">
                  <a16:creationId xmlns:a16="http://schemas.microsoft.com/office/drawing/2014/main" xmlns="" id="{8F69B8DF-4AA7-4DDF-8088-7DA940440D8D}"/>
                </a:ext>
              </a:extLst>
            </p:cNvPr>
            <p:cNvSpPr/>
            <p:nvPr/>
          </p:nvSpPr>
          <p:spPr bwMode="auto">
            <a:xfrm>
              <a:off x="2779628" y="2197292"/>
              <a:ext cx="2633484" cy="557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algn="ctr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lvl="0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104" name="išľíďè">
            <a:extLst>
              <a:ext uri="{FF2B5EF4-FFF2-40B4-BE49-F238E27FC236}">
                <a16:creationId xmlns:a16="http://schemas.microsoft.com/office/drawing/2014/main" xmlns="" id="{DA38A640-5753-4F2C-ACC9-B6F4A4F91EE2}"/>
              </a:ext>
            </a:extLst>
          </p:cNvPr>
          <p:cNvSpPr/>
          <p:nvPr/>
        </p:nvSpPr>
        <p:spPr bwMode="auto">
          <a:xfrm>
            <a:off x="4807420" y="4891935"/>
            <a:ext cx="263348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lvl="0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05" name="išľíďè">
            <a:extLst>
              <a:ext uri="{FF2B5EF4-FFF2-40B4-BE49-F238E27FC236}">
                <a16:creationId xmlns:a16="http://schemas.microsoft.com/office/drawing/2014/main" xmlns="" id="{E9FE582D-B6F3-4349-AD04-5F152A60D94A}"/>
              </a:ext>
            </a:extLst>
          </p:cNvPr>
          <p:cNvSpPr/>
          <p:nvPr/>
        </p:nvSpPr>
        <p:spPr bwMode="auto">
          <a:xfrm>
            <a:off x="8934094" y="4891935"/>
            <a:ext cx="263348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lvl="0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06" name="išľíďè">
            <a:extLst>
              <a:ext uri="{FF2B5EF4-FFF2-40B4-BE49-F238E27FC236}">
                <a16:creationId xmlns:a16="http://schemas.microsoft.com/office/drawing/2014/main" xmlns="" id="{86FD2F9A-8CD9-4E4F-82C2-9AD83A5BA6A2}"/>
              </a:ext>
            </a:extLst>
          </p:cNvPr>
          <p:cNvSpPr/>
          <p:nvPr/>
        </p:nvSpPr>
        <p:spPr bwMode="auto">
          <a:xfrm>
            <a:off x="6891435" y="2197292"/>
            <a:ext cx="263348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lvl="0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0009176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1" grpId="0" animBg="1"/>
      <p:bldP spid="92" grpId="0"/>
      <p:bldP spid="93" grpId="0"/>
      <p:bldP spid="97" grpId="0"/>
      <p:bldP spid="99" grpId="0"/>
      <p:bldP spid="101" grpId="0"/>
      <p:bldP spid="104" grpId="0"/>
      <p:bldP spid="105" grpId="0"/>
      <p:bldP spid="10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.14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千图网海量PPT模板www.58pic.com">
  <a:themeElements>
    <a:clrScheme name="自定义 81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0070C0"/>
      </a:accent1>
      <a:accent2>
        <a:srgbClr val="58B6C0"/>
      </a:accent2>
      <a:accent3>
        <a:srgbClr val="0070C0"/>
      </a:accent3>
      <a:accent4>
        <a:srgbClr val="75B5E4"/>
      </a:accent4>
      <a:accent5>
        <a:srgbClr val="2683C6"/>
      </a:accent5>
      <a:accent6>
        <a:srgbClr val="75B5E4"/>
      </a:accent6>
      <a:hlink>
        <a:srgbClr val="58B6C0"/>
      </a:hlink>
      <a:folHlink>
        <a:srgbClr val="005390"/>
      </a:folHlink>
    </a:clrScheme>
    <a:fontScheme name="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自定义设计方案">
  <a:themeElements>
    <a:clrScheme name="9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自定义设计方案">
  <a:themeElements>
    <a:clrScheme name="10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自定义设计方案">
  <a:themeElements>
    <a:clrScheme name="11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1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1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自定义设计方案">
  <a:themeElements>
    <a:clrScheme name="3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自定义设计方案">
  <a:themeElements>
    <a:clrScheme name="4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自定义设计方案">
  <a:themeElements>
    <a:clrScheme name="5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自定义设计方案">
  <a:themeElements>
    <a:clrScheme name="6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自定义设计方案">
  <a:themeElements>
    <a:clrScheme name="7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自定义设计方案">
  <a:themeElements>
    <a:clrScheme name="8_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_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452</TotalTime>
  <Pages>0</Pages>
  <Words>1129</Words>
  <Characters>0</Characters>
  <Application>Microsoft Office PowerPoint</Application>
  <DocSecurity>0</DocSecurity>
  <PresentationFormat>宽屏</PresentationFormat>
  <Lines>0</Lines>
  <Paragraphs>143</Paragraphs>
  <Slides>20</Slides>
  <Notes>12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12</vt:i4>
      </vt:variant>
      <vt:variant>
        <vt:lpstr>幻灯片标题</vt:lpstr>
      </vt:variant>
      <vt:variant>
        <vt:i4>20</vt:i4>
      </vt:variant>
    </vt:vector>
  </HeadingPairs>
  <TitlesOfParts>
    <vt:vector size="43" baseType="lpstr">
      <vt:lpstr>方正仿宋简体</vt:lpstr>
      <vt:lpstr>方正楷体简体</vt:lpstr>
      <vt:lpstr>方正兰亭超细黑简体</vt:lpstr>
      <vt:lpstr>思源黑体 CN Light</vt:lpstr>
      <vt:lpstr>宋体</vt:lpstr>
      <vt:lpstr>微软雅黑</vt:lpstr>
      <vt:lpstr>造字工房尚雅体演示版常规体</vt:lpstr>
      <vt:lpstr>Arial</vt:lpstr>
      <vt:lpstr>Bell MT</vt:lpstr>
      <vt:lpstr>Calibri</vt:lpstr>
      <vt:lpstr>Calibri Light</vt:lpstr>
      <vt:lpstr>千图网海量PPT模板www.58pic.com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7_自定义设计方案</vt:lpstr>
      <vt:lpstr>8_自定义设计方案</vt:lpstr>
      <vt:lpstr>9_自定义设计方案</vt:lpstr>
      <vt:lpstr>10_自定义设计方案</vt:lpstr>
      <vt:lpstr>11_自定义设计方案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China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6.147</dc:title>
  <dc:subject/>
  <dc:creator>小白</dc:creator>
  <cp:keywords>www.51pptmoban.com</cp:keywords>
  <dc:description/>
  <cp:lastModifiedBy>YANGS</cp:lastModifiedBy>
  <cp:revision>82</cp:revision>
  <dcterms:created xsi:type="dcterms:W3CDTF">2014-12-22T08:14:02Z</dcterms:created>
  <dcterms:modified xsi:type="dcterms:W3CDTF">2018-06-24T15:16:43Z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  <property fmtid="{D5CDD505-2E9C-101B-9397-08002B2CF9AE}" pid="3" name="name">
    <vt:lpwstr>zPEg8nTYF159641.ppt</vt:lpwstr>
  </property>
  <property fmtid="{D5CDD505-2E9C-101B-9397-08002B2CF9AE}" pid="4" name="fileid">
    <vt:lpwstr>523738</vt:lpwstr>
  </property>
</Properties>
</file>